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99" r:id="rId5"/>
    <p:sldId id="298" r:id="rId6"/>
    <p:sldId id="266" r:id="rId7"/>
    <p:sldId id="271" r:id="rId8"/>
    <p:sldId id="270" r:id="rId9"/>
    <p:sldId id="278" r:id="rId10"/>
    <p:sldId id="280" r:id="rId11"/>
    <p:sldId id="281" r:id="rId12"/>
    <p:sldId id="284" r:id="rId13"/>
    <p:sldId id="285" r:id="rId14"/>
    <p:sldId id="291" r:id="rId15"/>
    <p:sldId id="287" r:id="rId16"/>
    <p:sldId id="282" r:id="rId17"/>
    <p:sldId id="302" r:id="rId18"/>
    <p:sldId id="303" r:id="rId19"/>
    <p:sldId id="304" r:id="rId20"/>
    <p:sldId id="305" r:id="rId21"/>
    <p:sldId id="306" r:id="rId22"/>
    <p:sldId id="275" r:id="rId23"/>
    <p:sldId id="30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BE3"/>
    <a:srgbClr val="DFFDEF"/>
    <a:srgbClr val="E2FBFE"/>
    <a:srgbClr val="F95D7B"/>
    <a:srgbClr val="E4DDFB"/>
    <a:srgbClr val="ECDAD0"/>
    <a:srgbClr val="EAF6A0"/>
    <a:srgbClr val="FDEDF9"/>
    <a:srgbClr val="D5F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000A07-C950-4FB4-BCC5-0CFB037D1774}" v="908" dt="2024-01-15T15:54:02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06" y="9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4DAD7-F1E7-4F80-BD7C-FF4ADCECC4A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8220497-CA84-4D7C-9D10-8651C028DDA0}">
      <dgm:prSet phldrT="[Texto]"/>
      <dgm:spPr/>
      <dgm:t>
        <a:bodyPr/>
        <a:lstStyle/>
        <a:p>
          <a:r>
            <a:rPr lang="ca-ES" noProof="0" dirty="0"/>
            <a:t>CONCESSIÓ DIRECTE</a:t>
          </a:r>
        </a:p>
      </dgm:t>
    </dgm:pt>
    <dgm:pt modelId="{5E03FC18-569A-49E1-82DB-C473D126F8D3}" type="parTrans" cxnId="{3D887AFB-A6D6-446F-9BB8-BF914A8982A6}">
      <dgm:prSet/>
      <dgm:spPr/>
      <dgm:t>
        <a:bodyPr/>
        <a:lstStyle/>
        <a:p>
          <a:endParaRPr lang="ca-ES" noProof="0" dirty="0"/>
        </a:p>
      </dgm:t>
    </dgm:pt>
    <dgm:pt modelId="{4D122090-5278-40E3-9C49-B24F71A6E357}" type="sibTrans" cxnId="{3D887AFB-A6D6-446F-9BB8-BF914A8982A6}">
      <dgm:prSet/>
      <dgm:spPr/>
      <dgm:t>
        <a:bodyPr/>
        <a:lstStyle/>
        <a:p>
          <a:endParaRPr lang="ca-ES" noProof="0" dirty="0"/>
        </a:p>
      </dgm:t>
    </dgm:pt>
    <dgm:pt modelId="{9F0CCB0C-9129-4C9F-BF5C-0FF64161A668}">
      <dgm:prSet phldrT="[Texto]"/>
      <dgm:spPr/>
      <dgm:t>
        <a:bodyPr/>
        <a:lstStyle/>
        <a:p>
          <a:r>
            <a:rPr lang="ca-ES" noProof="0" dirty="0"/>
            <a:t>Procediment Extraordinari</a:t>
          </a:r>
        </a:p>
      </dgm:t>
    </dgm:pt>
    <dgm:pt modelId="{6AA4DDE0-9997-408C-A48D-E3E391C88115}" type="parTrans" cxnId="{DBF53C72-B1C9-489E-9CB6-9514F74F9D4E}">
      <dgm:prSet/>
      <dgm:spPr/>
      <dgm:t>
        <a:bodyPr/>
        <a:lstStyle/>
        <a:p>
          <a:endParaRPr lang="ca-ES" noProof="0" dirty="0"/>
        </a:p>
      </dgm:t>
    </dgm:pt>
    <dgm:pt modelId="{FC9647B3-66AA-4E5F-901C-960E298D53D6}" type="sibTrans" cxnId="{DBF53C72-B1C9-489E-9CB6-9514F74F9D4E}">
      <dgm:prSet/>
      <dgm:spPr/>
      <dgm:t>
        <a:bodyPr/>
        <a:lstStyle/>
        <a:p>
          <a:endParaRPr lang="ca-ES" noProof="0" dirty="0"/>
        </a:p>
      </dgm:t>
    </dgm:pt>
    <dgm:pt modelId="{29B97C43-3824-43C6-B2AD-350158A8044B}">
      <dgm:prSet phldrT="[Texto]"/>
      <dgm:spPr/>
      <dgm:t>
        <a:bodyPr/>
        <a:lstStyle/>
        <a:p>
          <a:r>
            <a:rPr lang="ca-ES" noProof="0" dirty="0"/>
            <a:t>Consignades nominativament en el pressupost</a:t>
          </a:r>
        </a:p>
      </dgm:t>
    </dgm:pt>
    <dgm:pt modelId="{687B7FF1-9C6B-406D-BF2E-AA4DECAD7FAD}" type="parTrans" cxnId="{BDA9813B-2CF7-4EBF-9A6A-F10E349FF2FF}">
      <dgm:prSet/>
      <dgm:spPr/>
      <dgm:t>
        <a:bodyPr/>
        <a:lstStyle/>
        <a:p>
          <a:endParaRPr lang="ca-ES" noProof="0" dirty="0"/>
        </a:p>
      </dgm:t>
    </dgm:pt>
    <dgm:pt modelId="{651C34ED-54F0-4671-93A8-1431D63D0F2E}" type="sibTrans" cxnId="{BDA9813B-2CF7-4EBF-9A6A-F10E349FF2FF}">
      <dgm:prSet/>
      <dgm:spPr/>
      <dgm:t>
        <a:bodyPr/>
        <a:lstStyle/>
        <a:p>
          <a:endParaRPr lang="ca-ES" noProof="0" dirty="0"/>
        </a:p>
      </dgm:t>
    </dgm:pt>
    <dgm:pt modelId="{2CA416FC-8263-4132-A708-FC0C688A6D43}">
      <dgm:prSet phldrT="[Texto]"/>
      <dgm:spPr/>
      <dgm:t>
        <a:bodyPr/>
        <a:lstStyle/>
        <a:p>
          <a:r>
            <a:rPr lang="ca-ES" noProof="0" dirty="0"/>
            <a:t>Imposades per una norma de rang legal</a:t>
          </a:r>
        </a:p>
      </dgm:t>
    </dgm:pt>
    <dgm:pt modelId="{6F309C8B-2CA4-4E8A-A024-7D8FBCCBA334}" type="parTrans" cxnId="{D2918C4E-8F6E-4056-AADA-B65A1FC971A0}">
      <dgm:prSet/>
      <dgm:spPr/>
      <dgm:t>
        <a:bodyPr/>
        <a:lstStyle/>
        <a:p>
          <a:endParaRPr lang="ca-ES" noProof="0" dirty="0"/>
        </a:p>
      </dgm:t>
    </dgm:pt>
    <dgm:pt modelId="{643E9149-0960-4338-B924-065F55BE23E1}" type="sibTrans" cxnId="{D2918C4E-8F6E-4056-AADA-B65A1FC971A0}">
      <dgm:prSet/>
      <dgm:spPr/>
      <dgm:t>
        <a:bodyPr/>
        <a:lstStyle/>
        <a:p>
          <a:endParaRPr lang="ca-ES" noProof="0" dirty="0"/>
        </a:p>
      </dgm:t>
    </dgm:pt>
    <dgm:pt modelId="{43E64189-1E7C-49F0-9D37-C81075AD843B}">
      <dgm:prSet phldrT="[Texto]"/>
      <dgm:spPr/>
      <dgm:t>
        <a:bodyPr/>
        <a:lstStyle/>
        <a:p>
          <a:r>
            <a:rPr lang="ca-ES" noProof="0" dirty="0"/>
            <a:t>Existeixen causes que dificultin convocatòria pública</a:t>
          </a:r>
        </a:p>
      </dgm:t>
    </dgm:pt>
    <dgm:pt modelId="{EEC0299C-2328-47F4-AAC7-BD5B92458FEA}" type="parTrans" cxnId="{AAA123C3-DE95-45AD-804D-EFA51865FBE1}">
      <dgm:prSet/>
      <dgm:spPr/>
      <dgm:t>
        <a:bodyPr/>
        <a:lstStyle/>
        <a:p>
          <a:endParaRPr lang="ca-ES" noProof="0" dirty="0"/>
        </a:p>
      </dgm:t>
    </dgm:pt>
    <dgm:pt modelId="{22D03FD9-FE96-41E6-8D2E-E318C649E77D}" type="sibTrans" cxnId="{AAA123C3-DE95-45AD-804D-EFA51865FBE1}">
      <dgm:prSet/>
      <dgm:spPr/>
      <dgm:t>
        <a:bodyPr/>
        <a:lstStyle/>
        <a:p>
          <a:endParaRPr lang="ca-ES" noProof="0" dirty="0"/>
        </a:p>
      </dgm:t>
    </dgm:pt>
    <dgm:pt modelId="{A69B5F27-CF16-4F34-906E-39BA8808AC76}">
      <dgm:prSet phldrT="[Texto]"/>
      <dgm:spPr/>
      <dgm:t>
        <a:bodyPr/>
        <a:lstStyle/>
        <a:p>
          <a:r>
            <a:rPr lang="ca-ES" noProof="0" dirty="0"/>
            <a:t>CONCURRÈNCIA COMPETITIVA</a:t>
          </a:r>
        </a:p>
      </dgm:t>
    </dgm:pt>
    <dgm:pt modelId="{F39C8EF8-287B-403B-832E-7AB0DA15A4AF}" type="parTrans" cxnId="{D21F10C9-A705-460F-996D-B228EB963AD9}">
      <dgm:prSet/>
      <dgm:spPr/>
      <dgm:t>
        <a:bodyPr/>
        <a:lstStyle/>
        <a:p>
          <a:endParaRPr lang="es-ES"/>
        </a:p>
      </dgm:t>
    </dgm:pt>
    <dgm:pt modelId="{894BEBB7-9E6B-4B98-8BA0-575235C7D7E5}" type="sibTrans" cxnId="{D21F10C9-A705-460F-996D-B228EB963AD9}">
      <dgm:prSet/>
      <dgm:spPr/>
      <dgm:t>
        <a:bodyPr/>
        <a:lstStyle/>
        <a:p>
          <a:endParaRPr lang="es-ES"/>
        </a:p>
      </dgm:t>
    </dgm:pt>
    <dgm:pt modelId="{CD4B8228-A4E0-4674-A818-11EFD2891C4F}">
      <dgm:prSet phldrT="[Texto]"/>
      <dgm:spPr/>
      <dgm:t>
        <a:bodyPr/>
        <a:lstStyle/>
        <a:p>
          <a:r>
            <a:rPr lang="ca-ES" noProof="0" dirty="0"/>
            <a:t>Procediment Normal</a:t>
          </a:r>
        </a:p>
      </dgm:t>
    </dgm:pt>
    <dgm:pt modelId="{C6BA6E0D-2F9D-4F08-AD04-FCD18A94664C}" type="parTrans" cxnId="{917106DF-A2B6-423D-A5C6-2CEB5F099AAA}">
      <dgm:prSet/>
      <dgm:spPr/>
      <dgm:t>
        <a:bodyPr/>
        <a:lstStyle/>
        <a:p>
          <a:endParaRPr lang="es-ES"/>
        </a:p>
      </dgm:t>
    </dgm:pt>
    <dgm:pt modelId="{89A2B728-F69C-4E43-9550-96009A5CFDBB}" type="sibTrans" cxnId="{917106DF-A2B6-423D-A5C6-2CEB5F099AAA}">
      <dgm:prSet/>
      <dgm:spPr/>
      <dgm:t>
        <a:bodyPr/>
        <a:lstStyle/>
        <a:p>
          <a:endParaRPr lang="es-ES"/>
        </a:p>
      </dgm:t>
    </dgm:pt>
    <dgm:pt modelId="{4EA042B4-F43B-4303-9667-4E2184F7546F}">
      <dgm:prSet phldrT="[Texto]"/>
      <dgm:spPr/>
      <dgm:t>
        <a:bodyPr/>
        <a:lstStyle/>
        <a:p>
          <a:r>
            <a:rPr lang="ca-ES" noProof="0" dirty="0"/>
            <a:t>No concorren supòsits anteriors</a:t>
          </a:r>
        </a:p>
      </dgm:t>
    </dgm:pt>
    <dgm:pt modelId="{D77AC216-C01D-4387-AA93-D97CC0C698C9}" type="parTrans" cxnId="{D2C3386E-6204-488D-8BFD-0226D854D5C7}">
      <dgm:prSet/>
      <dgm:spPr/>
      <dgm:t>
        <a:bodyPr/>
        <a:lstStyle/>
        <a:p>
          <a:endParaRPr lang="es-ES"/>
        </a:p>
      </dgm:t>
    </dgm:pt>
    <dgm:pt modelId="{ED9A3038-97B8-45C0-9F2D-D6DDE4340513}" type="sibTrans" cxnId="{D2C3386E-6204-488D-8BFD-0226D854D5C7}">
      <dgm:prSet/>
      <dgm:spPr/>
      <dgm:t>
        <a:bodyPr/>
        <a:lstStyle/>
        <a:p>
          <a:endParaRPr lang="es-ES"/>
        </a:p>
      </dgm:t>
    </dgm:pt>
    <dgm:pt modelId="{1606C4A7-5156-4C63-A834-AA803B304640}" type="pres">
      <dgm:prSet presAssocID="{D264DAD7-F1E7-4F80-BD7C-FF4ADCECC4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889917E-82B9-4F84-8626-F430C34F3F2C}" type="pres">
      <dgm:prSet presAssocID="{58220497-CA84-4D7C-9D10-8651C028DDA0}" presName="root1" presStyleCnt="0"/>
      <dgm:spPr/>
    </dgm:pt>
    <dgm:pt modelId="{AA5113F9-8A9E-4B3A-B01D-AADFF237F883}" type="pres">
      <dgm:prSet presAssocID="{58220497-CA84-4D7C-9D10-8651C028DDA0}" presName="LevelOneTextNode" presStyleLbl="node0" presStyleIdx="0" presStyleCnt="2">
        <dgm:presLayoutVars>
          <dgm:chPref val="3"/>
        </dgm:presLayoutVars>
      </dgm:prSet>
      <dgm:spPr/>
    </dgm:pt>
    <dgm:pt modelId="{5A01CAC9-B4E0-4DC1-B84F-FB73DD27C423}" type="pres">
      <dgm:prSet presAssocID="{58220497-CA84-4D7C-9D10-8651C028DDA0}" presName="level2hierChild" presStyleCnt="0"/>
      <dgm:spPr/>
    </dgm:pt>
    <dgm:pt modelId="{E9BCC851-A953-4517-A435-6993F9AEC0E3}" type="pres">
      <dgm:prSet presAssocID="{6AA4DDE0-9997-408C-A48D-E3E391C88115}" presName="conn2-1" presStyleLbl="parChTrans1D2" presStyleIdx="0" presStyleCnt="2"/>
      <dgm:spPr/>
    </dgm:pt>
    <dgm:pt modelId="{FE018CCE-991C-4906-88D0-6E22F3641216}" type="pres">
      <dgm:prSet presAssocID="{6AA4DDE0-9997-408C-A48D-E3E391C88115}" presName="connTx" presStyleLbl="parChTrans1D2" presStyleIdx="0" presStyleCnt="2"/>
      <dgm:spPr/>
    </dgm:pt>
    <dgm:pt modelId="{DAEF63AD-876C-444B-82C1-F35D144D25C3}" type="pres">
      <dgm:prSet presAssocID="{9F0CCB0C-9129-4C9F-BF5C-0FF64161A668}" presName="root2" presStyleCnt="0"/>
      <dgm:spPr/>
    </dgm:pt>
    <dgm:pt modelId="{BFAC8E56-62BE-4740-9ABD-6F21F2F3F786}" type="pres">
      <dgm:prSet presAssocID="{9F0CCB0C-9129-4C9F-BF5C-0FF64161A668}" presName="LevelTwoTextNode" presStyleLbl="node2" presStyleIdx="0" presStyleCnt="2">
        <dgm:presLayoutVars>
          <dgm:chPref val="3"/>
        </dgm:presLayoutVars>
      </dgm:prSet>
      <dgm:spPr/>
    </dgm:pt>
    <dgm:pt modelId="{6D0F79E0-0812-4F2A-BAE5-0D73F475A354}" type="pres">
      <dgm:prSet presAssocID="{9F0CCB0C-9129-4C9F-BF5C-0FF64161A668}" presName="level3hierChild" presStyleCnt="0"/>
      <dgm:spPr/>
    </dgm:pt>
    <dgm:pt modelId="{47473AE0-5D32-471B-B156-BD6AEE6C7C31}" type="pres">
      <dgm:prSet presAssocID="{687B7FF1-9C6B-406D-BF2E-AA4DECAD7FAD}" presName="conn2-1" presStyleLbl="parChTrans1D3" presStyleIdx="0" presStyleCnt="4"/>
      <dgm:spPr/>
    </dgm:pt>
    <dgm:pt modelId="{DE602CCF-5038-450D-AF10-FEC4AD74B770}" type="pres">
      <dgm:prSet presAssocID="{687B7FF1-9C6B-406D-BF2E-AA4DECAD7FAD}" presName="connTx" presStyleLbl="parChTrans1D3" presStyleIdx="0" presStyleCnt="4"/>
      <dgm:spPr/>
    </dgm:pt>
    <dgm:pt modelId="{34C7C798-51C5-402C-A4AA-4D71FBEBC8D7}" type="pres">
      <dgm:prSet presAssocID="{29B97C43-3824-43C6-B2AD-350158A8044B}" presName="root2" presStyleCnt="0"/>
      <dgm:spPr/>
    </dgm:pt>
    <dgm:pt modelId="{72962FF7-BC33-40FA-8214-9EC62A0A8777}" type="pres">
      <dgm:prSet presAssocID="{29B97C43-3824-43C6-B2AD-350158A8044B}" presName="LevelTwoTextNode" presStyleLbl="node3" presStyleIdx="0" presStyleCnt="4">
        <dgm:presLayoutVars>
          <dgm:chPref val="3"/>
        </dgm:presLayoutVars>
      </dgm:prSet>
      <dgm:spPr/>
    </dgm:pt>
    <dgm:pt modelId="{5BF3F4FB-656F-4920-81C4-CC172C343D28}" type="pres">
      <dgm:prSet presAssocID="{29B97C43-3824-43C6-B2AD-350158A8044B}" presName="level3hierChild" presStyleCnt="0"/>
      <dgm:spPr/>
    </dgm:pt>
    <dgm:pt modelId="{1B695CC7-4F40-46D0-9FA3-515EB52902C8}" type="pres">
      <dgm:prSet presAssocID="{6F309C8B-2CA4-4E8A-A024-7D8FBCCBA334}" presName="conn2-1" presStyleLbl="parChTrans1D3" presStyleIdx="1" presStyleCnt="4"/>
      <dgm:spPr/>
    </dgm:pt>
    <dgm:pt modelId="{A541D8D7-49C9-4740-ABCB-F8DEFDDE8015}" type="pres">
      <dgm:prSet presAssocID="{6F309C8B-2CA4-4E8A-A024-7D8FBCCBA334}" presName="connTx" presStyleLbl="parChTrans1D3" presStyleIdx="1" presStyleCnt="4"/>
      <dgm:spPr/>
    </dgm:pt>
    <dgm:pt modelId="{82CDD23B-8C34-425D-9B86-9AF2E675219B}" type="pres">
      <dgm:prSet presAssocID="{2CA416FC-8263-4132-A708-FC0C688A6D43}" presName="root2" presStyleCnt="0"/>
      <dgm:spPr/>
    </dgm:pt>
    <dgm:pt modelId="{F6C64591-26CA-4798-BB5B-30140D1CA91A}" type="pres">
      <dgm:prSet presAssocID="{2CA416FC-8263-4132-A708-FC0C688A6D43}" presName="LevelTwoTextNode" presStyleLbl="node3" presStyleIdx="1" presStyleCnt="4">
        <dgm:presLayoutVars>
          <dgm:chPref val="3"/>
        </dgm:presLayoutVars>
      </dgm:prSet>
      <dgm:spPr/>
    </dgm:pt>
    <dgm:pt modelId="{B2EE284F-CD26-444F-8551-1A6AE347AD7A}" type="pres">
      <dgm:prSet presAssocID="{2CA416FC-8263-4132-A708-FC0C688A6D43}" presName="level3hierChild" presStyleCnt="0"/>
      <dgm:spPr/>
    </dgm:pt>
    <dgm:pt modelId="{36FC276E-5BF3-41D6-BE22-A3A075E5D632}" type="pres">
      <dgm:prSet presAssocID="{EEC0299C-2328-47F4-AAC7-BD5B92458FEA}" presName="conn2-1" presStyleLbl="parChTrans1D3" presStyleIdx="2" presStyleCnt="4"/>
      <dgm:spPr/>
    </dgm:pt>
    <dgm:pt modelId="{3FD5AC52-1FDF-4FC9-A9F4-ED671313BF37}" type="pres">
      <dgm:prSet presAssocID="{EEC0299C-2328-47F4-AAC7-BD5B92458FEA}" presName="connTx" presStyleLbl="parChTrans1D3" presStyleIdx="2" presStyleCnt="4"/>
      <dgm:spPr/>
    </dgm:pt>
    <dgm:pt modelId="{2ECCA031-B511-41E4-B46D-17BC39029F00}" type="pres">
      <dgm:prSet presAssocID="{43E64189-1E7C-49F0-9D37-C81075AD843B}" presName="root2" presStyleCnt="0"/>
      <dgm:spPr/>
    </dgm:pt>
    <dgm:pt modelId="{49C1324A-9CAB-46BE-858A-B9C22D8C4B6A}" type="pres">
      <dgm:prSet presAssocID="{43E64189-1E7C-49F0-9D37-C81075AD843B}" presName="LevelTwoTextNode" presStyleLbl="node3" presStyleIdx="2" presStyleCnt="4">
        <dgm:presLayoutVars>
          <dgm:chPref val="3"/>
        </dgm:presLayoutVars>
      </dgm:prSet>
      <dgm:spPr/>
    </dgm:pt>
    <dgm:pt modelId="{6C669857-26D3-4E7E-A3EB-8F6ED3F6A1E3}" type="pres">
      <dgm:prSet presAssocID="{43E64189-1E7C-49F0-9D37-C81075AD843B}" presName="level3hierChild" presStyleCnt="0"/>
      <dgm:spPr/>
    </dgm:pt>
    <dgm:pt modelId="{B519DE31-9599-45E1-9C62-2BAD06F5F523}" type="pres">
      <dgm:prSet presAssocID="{A69B5F27-CF16-4F34-906E-39BA8808AC76}" presName="root1" presStyleCnt="0"/>
      <dgm:spPr/>
    </dgm:pt>
    <dgm:pt modelId="{C50AC175-133F-496D-8644-C5AE11FA3313}" type="pres">
      <dgm:prSet presAssocID="{A69B5F27-CF16-4F34-906E-39BA8808AC76}" presName="LevelOneTextNode" presStyleLbl="node0" presStyleIdx="1" presStyleCnt="2">
        <dgm:presLayoutVars>
          <dgm:chPref val="3"/>
        </dgm:presLayoutVars>
      </dgm:prSet>
      <dgm:spPr/>
    </dgm:pt>
    <dgm:pt modelId="{88F6452A-3A37-4C25-8480-49A630AADC6E}" type="pres">
      <dgm:prSet presAssocID="{A69B5F27-CF16-4F34-906E-39BA8808AC76}" presName="level2hierChild" presStyleCnt="0"/>
      <dgm:spPr/>
    </dgm:pt>
    <dgm:pt modelId="{9461A0C1-57B7-4AB0-BD99-FE24805F7ACA}" type="pres">
      <dgm:prSet presAssocID="{C6BA6E0D-2F9D-4F08-AD04-FCD18A94664C}" presName="conn2-1" presStyleLbl="parChTrans1D2" presStyleIdx="1" presStyleCnt="2"/>
      <dgm:spPr/>
    </dgm:pt>
    <dgm:pt modelId="{DD83838A-1BA0-4726-8590-9D2DD09272ED}" type="pres">
      <dgm:prSet presAssocID="{C6BA6E0D-2F9D-4F08-AD04-FCD18A94664C}" presName="connTx" presStyleLbl="parChTrans1D2" presStyleIdx="1" presStyleCnt="2"/>
      <dgm:spPr/>
    </dgm:pt>
    <dgm:pt modelId="{CB2362DB-FCC2-43A6-B5FA-E64EE3180F2C}" type="pres">
      <dgm:prSet presAssocID="{CD4B8228-A4E0-4674-A818-11EFD2891C4F}" presName="root2" presStyleCnt="0"/>
      <dgm:spPr/>
    </dgm:pt>
    <dgm:pt modelId="{CB5FA128-C2FD-409D-AF39-989BD10658D4}" type="pres">
      <dgm:prSet presAssocID="{CD4B8228-A4E0-4674-A818-11EFD2891C4F}" presName="LevelTwoTextNode" presStyleLbl="node2" presStyleIdx="1" presStyleCnt="2">
        <dgm:presLayoutVars>
          <dgm:chPref val="3"/>
        </dgm:presLayoutVars>
      </dgm:prSet>
      <dgm:spPr/>
    </dgm:pt>
    <dgm:pt modelId="{DA4D2CF5-AC74-4384-955E-5081FB27942A}" type="pres">
      <dgm:prSet presAssocID="{CD4B8228-A4E0-4674-A818-11EFD2891C4F}" presName="level3hierChild" presStyleCnt="0"/>
      <dgm:spPr/>
    </dgm:pt>
    <dgm:pt modelId="{05311365-39CA-41EB-AC20-5A782AD7CC26}" type="pres">
      <dgm:prSet presAssocID="{D77AC216-C01D-4387-AA93-D97CC0C698C9}" presName="conn2-1" presStyleLbl="parChTrans1D3" presStyleIdx="3" presStyleCnt="4"/>
      <dgm:spPr/>
    </dgm:pt>
    <dgm:pt modelId="{F3D7B42B-B80C-4E0D-A3BA-A1CF07F12954}" type="pres">
      <dgm:prSet presAssocID="{D77AC216-C01D-4387-AA93-D97CC0C698C9}" presName="connTx" presStyleLbl="parChTrans1D3" presStyleIdx="3" presStyleCnt="4"/>
      <dgm:spPr/>
    </dgm:pt>
    <dgm:pt modelId="{E349F19D-EA77-41DD-8C0D-9E3B20FF860A}" type="pres">
      <dgm:prSet presAssocID="{4EA042B4-F43B-4303-9667-4E2184F7546F}" presName="root2" presStyleCnt="0"/>
      <dgm:spPr/>
    </dgm:pt>
    <dgm:pt modelId="{3F3E15FC-969F-4270-95F2-F650FBE6FE42}" type="pres">
      <dgm:prSet presAssocID="{4EA042B4-F43B-4303-9667-4E2184F7546F}" presName="LevelTwoTextNode" presStyleLbl="node3" presStyleIdx="3" presStyleCnt="4">
        <dgm:presLayoutVars>
          <dgm:chPref val="3"/>
        </dgm:presLayoutVars>
      </dgm:prSet>
      <dgm:spPr/>
    </dgm:pt>
    <dgm:pt modelId="{7C4FF0EF-6C4E-46E1-BEF3-88319C57412D}" type="pres">
      <dgm:prSet presAssocID="{4EA042B4-F43B-4303-9667-4E2184F7546F}" presName="level3hierChild" presStyleCnt="0"/>
      <dgm:spPr/>
    </dgm:pt>
  </dgm:ptLst>
  <dgm:cxnLst>
    <dgm:cxn modelId="{712FDE08-7355-4463-BCE4-EAE198426364}" type="presOf" srcId="{4EA042B4-F43B-4303-9667-4E2184F7546F}" destId="{3F3E15FC-969F-4270-95F2-F650FBE6FE42}" srcOrd="0" destOrd="0" presId="urn:microsoft.com/office/officeart/2005/8/layout/hierarchy2"/>
    <dgm:cxn modelId="{C8A6ED0F-8EBD-48B6-A0F3-F9104F046BC6}" type="presOf" srcId="{D77AC216-C01D-4387-AA93-D97CC0C698C9}" destId="{F3D7B42B-B80C-4E0D-A3BA-A1CF07F12954}" srcOrd="1" destOrd="0" presId="urn:microsoft.com/office/officeart/2005/8/layout/hierarchy2"/>
    <dgm:cxn modelId="{E874F71A-41E0-447D-A24F-75298254DEAF}" type="presOf" srcId="{D264DAD7-F1E7-4F80-BD7C-FF4ADCECC4A4}" destId="{1606C4A7-5156-4C63-A834-AA803B304640}" srcOrd="0" destOrd="0" presId="urn:microsoft.com/office/officeart/2005/8/layout/hierarchy2"/>
    <dgm:cxn modelId="{20F8F61B-DF97-4865-802C-BB3E34E19C6D}" type="presOf" srcId="{C6BA6E0D-2F9D-4F08-AD04-FCD18A94664C}" destId="{9461A0C1-57B7-4AB0-BD99-FE24805F7ACA}" srcOrd="0" destOrd="0" presId="urn:microsoft.com/office/officeart/2005/8/layout/hierarchy2"/>
    <dgm:cxn modelId="{1B354F27-34B1-442A-939E-9EE866B72A23}" type="presOf" srcId="{C6BA6E0D-2F9D-4F08-AD04-FCD18A94664C}" destId="{DD83838A-1BA0-4726-8590-9D2DD09272ED}" srcOrd="1" destOrd="0" presId="urn:microsoft.com/office/officeart/2005/8/layout/hierarchy2"/>
    <dgm:cxn modelId="{ADF88D2D-8961-4D31-A285-6E2D4F937954}" type="presOf" srcId="{2CA416FC-8263-4132-A708-FC0C688A6D43}" destId="{F6C64591-26CA-4798-BB5B-30140D1CA91A}" srcOrd="0" destOrd="0" presId="urn:microsoft.com/office/officeart/2005/8/layout/hierarchy2"/>
    <dgm:cxn modelId="{BDA9813B-2CF7-4EBF-9A6A-F10E349FF2FF}" srcId="{9F0CCB0C-9129-4C9F-BF5C-0FF64161A668}" destId="{29B97C43-3824-43C6-B2AD-350158A8044B}" srcOrd="0" destOrd="0" parTransId="{687B7FF1-9C6B-406D-BF2E-AA4DECAD7FAD}" sibTransId="{651C34ED-54F0-4671-93A8-1431D63D0F2E}"/>
    <dgm:cxn modelId="{689D3C44-B8A8-4D00-9FB9-ABD944BDBB62}" type="presOf" srcId="{9F0CCB0C-9129-4C9F-BF5C-0FF64161A668}" destId="{BFAC8E56-62BE-4740-9ABD-6F21F2F3F786}" srcOrd="0" destOrd="0" presId="urn:microsoft.com/office/officeart/2005/8/layout/hierarchy2"/>
    <dgm:cxn modelId="{D2C3386E-6204-488D-8BFD-0226D854D5C7}" srcId="{CD4B8228-A4E0-4674-A818-11EFD2891C4F}" destId="{4EA042B4-F43B-4303-9667-4E2184F7546F}" srcOrd="0" destOrd="0" parTransId="{D77AC216-C01D-4387-AA93-D97CC0C698C9}" sibTransId="{ED9A3038-97B8-45C0-9F2D-D6DDE4340513}"/>
    <dgm:cxn modelId="{D2918C4E-8F6E-4056-AADA-B65A1FC971A0}" srcId="{9F0CCB0C-9129-4C9F-BF5C-0FF64161A668}" destId="{2CA416FC-8263-4132-A708-FC0C688A6D43}" srcOrd="1" destOrd="0" parTransId="{6F309C8B-2CA4-4E8A-A024-7D8FBCCBA334}" sibTransId="{643E9149-0960-4338-B924-065F55BE23E1}"/>
    <dgm:cxn modelId="{DBF53C72-B1C9-489E-9CB6-9514F74F9D4E}" srcId="{58220497-CA84-4D7C-9D10-8651C028DDA0}" destId="{9F0CCB0C-9129-4C9F-BF5C-0FF64161A668}" srcOrd="0" destOrd="0" parTransId="{6AA4DDE0-9997-408C-A48D-E3E391C88115}" sibTransId="{FC9647B3-66AA-4E5F-901C-960E298D53D6}"/>
    <dgm:cxn modelId="{54C5A952-A6C5-4E51-BE82-BE4565BE169F}" type="presOf" srcId="{687B7FF1-9C6B-406D-BF2E-AA4DECAD7FAD}" destId="{47473AE0-5D32-471B-B156-BD6AEE6C7C31}" srcOrd="0" destOrd="0" presId="urn:microsoft.com/office/officeart/2005/8/layout/hierarchy2"/>
    <dgm:cxn modelId="{A3C7265A-1EEF-41A0-9B49-770CBB3DB98F}" type="presOf" srcId="{EEC0299C-2328-47F4-AAC7-BD5B92458FEA}" destId="{36FC276E-5BF3-41D6-BE22-A3A075E5D632}" srcOrd="0" destOrd="0" presId="urn:microsoft.com/office/officeart/2005/8/layout/hierarchy2"/>
    <dgm:cxn modelId="{FCD26180-8CD1-4034-BF1B-4C8FC736B305}" type="presOf" srcId="{687B7FF1-9C6B-406D-BF2E-AA4DECAD7FAD}" destId="{DE602CCF-5038-450D-AF10-FEC4AD74B770}" srcOrd="1" destOrd="0" presId="urn:microsoft.com/office/officeart/2005/8/layout/hierarchy2"/>
    <dgm:cxn modelId="{FCD8E486-A58F-40C8-B3A2-5B6A332E81F8}" type="presOf" srcId="{6AA4DDE0-9997-408C-A48D-E3E391C88115}" destId="{E9BCC851-A953-4517-A435-6993F9AEC0E3}" srcOrd="0" destOrd="0" presId="urn:microsoft.com/office/officeart/2005/8/layout/hierarchy2"/>
    <dgm:cxn modelId="{CC73A88F-074C-4A50-AB4C-495C2AE4EA9F}" type="presOf" srcId="{A69B5F27-CF16-4F34-906E-39BA8808AC76}" destId="{C50AC175-133F-496D-8644-C5AE11FA3313}" srcOrd="0" destOrd="0" presId="urn:microsoft.com/office/officeart/2005/8/layout/hierarchy2"/>
    <dgm:cxn modelId="{ABCAFE9B-62C0-431A-8AFC-C21229E0165F}" type="presOf" srcId="{58220497-CA84-4D7C-9D10-8651C028DDA0}" destId="{AA5113F9-8A9E-4B3A-B01D-AADFF237F883}" srcOrd="0" destOrd="0" presId="urn:microsoft.com/office/officeart/2005/8/layout/hierarchy2"/>
    <dgm:cxn modelId="{11FB9EBD-C854-4067-B354-4AC2310EC919}" type="presOf" srcId="{D77AC216-C01D-4387-AA93-D97CC0C698C9}" destId="{05311365-39CA-41EB-AC20-5A782AD7CC26}" srcOrd="0" destOrd="0" presId="urn:microsoft.com/office/officeart/2005/8/layout/hierarchy2"/>
    <dgm:cxn modelId="{AAA123C3-DE95-45AD-804D-EFA51865FBE1}" srcId="{9F0CCB0C-9129-4C9F-BF5C-0FF64161A668}" destId="{43E64189-1E7C-49F0-9D37-C81075AD843B}" srcOrd="2" destOrd="0" parTransId="{EEC0299C-2328-47F4-AAC7-BD5B92458FEA}" sibTransId="{22D03FD9-FE96-41E6-8D2E-E318C649E77D}"/>
    <dgm:cxn modelId="{04D4F7C8-DACE-49D6-B26F-05601DF6E615}" type="presOf" srcId="{29B97C43-3824-43C6-B2AD-350158A8044B}" destId="{72962FF7-BC33-40FA-8214-9EC62A0A8777}" srcOrd="0" destOrd="0" presId="urn:microsoft.com/office/officeart/2005/8/layout/hierarchy2"/>
    <dgm:cxn modelId="{D21F10C9-A705-460F-996D-B228EB963AD9}" srcId="{D264DAD7-F1E7-4F80-BD7C-FF4ADCECC4A4}" destId="{A69B5F27-CF16-4F34-906E-39BA8808AC76}" srcOrd="1" destOrd="0" parTransId="{F39C8EF8-287B-403B-832E-7AB0DA15A4AF}" sibTransId="{894BEBB7-9E6B-4B98-8BA0-575235C7D7E5}"/>
    <dgm:cxn modelId="{AB00A0CD-6F23-451F-8462-D5CBC3891364}" type="presOf" srcId="{6F309C8B-2CA4-4E8A-A024-7D8FBCCBA334}" destId="{A541D8D7-49C9-4740-ABCB-F8DEFDDE8015}" srcOrd="1" destOrd="0" presId="urn:microsoft.com/office/officeart/2005/8/layout/hierarchy2"/>
    <dgm:cxn modelId="{3DAF27CF-371C-42CE-8312-BC7E3B98CA4E}" type="presOf" srcId="{6F309C8B-2CA4-4E8A-A024-7D8FBCCBA334}" destId="{1B695CC7-4F40-46D0-9FA3-515EB52902C8}" srcOrd="0" destOrd="0" presId="urn:microsoft.com/office/officeart/2005/8/layout/hierarchy2"/>
    <dgm:cxn modelId="{247BF2D4-4787-463C-B98C-26F373B0A2B7}" type="presOf" srcId="{43E64189-1E7C-49F0-9D37-C81075AD843B}" destId="{49C1324A-9CAB-46BE-858A-B9C22D8C4B6A}" srcOrd="0" destOrd="0" presId="urn:microsoft.com/office/officeart/2005/8/layout/hierarchy2"/>
    <dgm:cxn modelId="{328D32DB-6496-4A1B-80C8-9DA8ADBB5142}" type="presOf" srcId="{CD4B8228-A4E0-4674-A818-11EFD2891C4F}" destId="{CB5FA128-C2FD-409D-AF39-989BD10658D4}" srcOrd="0" destOrd="0" presId="urn:microsoft.com/office/officeart/2005/8/layout/hierarchy2"/>
    <dgm:cxn modelId="{917106DF-A2B6-423D-A5C6-2CEB5F099AAA}" srcId="{A69B5F27-CF16-4F34-906E-39BA8808AC76}" destId="{CD4B8228-A4E0-4674-A818-11EFD2891C4F}" srcOrd="0" destOrd="0" parTransId="{C6BA6E0D-2F9D-4F08-AD04-FCD18A94664C}" sibTransId="{89A2B728-F69C-4E43-9550-96009A5CFDBB}"/>
    <dgm:cxn modelId="{FD3F5EEB-DFA7-44A8-99BB-8CB3F38BC1CD}" type="presOf" srcId="{6AA4DDE0-9997-408C-A48D-E3E391C88115}" destId="{FE018CCE-991C-4906-88D0-6E22F3641216}" srcOrd="1" destOrd="0" presId="urn:microsoft.com/office/officeart/2005/8/layout/hierarchy2"/>
    <dgm:cxn modelId="{9A88EAF2-6657-48C9-A43D-FB0E23BF5C7D}" type="presOf" srcId="{EEC0299C-2328-47F4-AAC7-BD5B92458FEA}" destId="{3FD5AC52-1FDF-4FC9-A9F4-ED671313BF37}" srcOrd="1" destOrd="0" presId="urn:microsoft.com/office/officeart/2005/8/layout/hierarchy2"/>
    <dgm:cxn modelId="{3D887AFB-A6D6-446F-9BB8-BF914A8982A6}" srcId="{D264DAD7-F1E7-4F80-BD7C-FF4ADCECC4A4}" destId="{58220497-CA84-4D7C-9D10-8651C028DDA0}" srcOrd="0" destOrd="0" parTransId="{5E03FC18-569A-49E1-82DB-C473D126F8D3}" sibTransId="{4D122090-5278-40E3-9C49-B24F71A6E357}"/>
    <dgm:cxn modelId="{B8EF8240-9ABB-4314-A13E-35DFFD7263D4}" type="presParOf" srcId="{1606C4A7-5156-4C63-A834-AA803B304640}" destId="{6889917E-82B9-4F84-8626-F430C34F3F2C}" srcOrd="0" destOrd="0" presId="urn:microsoft.com/office/officeart/2005/8/layout/hierarchy2"/>
    <dgm:cxn modelId="{C204D703-3FE9-404F-A908-EBAC8EE40852}" type="presParOf" srcId="{6889917E-82B9-4F84-8626-F430C34F3F2C}" destId="{AA5113F9-8A9E-4B3A-B01D-AADFF237F883}" srcOrd="0" destOrd="0" presId="urn:microsoft.com/office/officeart/2005/8/layout/hierarchy2"/>
    <dgm:cxn modelId="{EB11B683-E768-46A6-BD81-72876DA9F73E}" type="presParOf" srcId="{6889917E-82B9-4F84-8626-F430C34F3F2C}" destId="{5A01CAC9-B4E0-4DC1-B84F-FB73DD27C423}" srcOrd="1" destOrd="0" presId="urn:microsoft.com/office/officeart/2005/8/layout/hierarchy2"/>
    <dgm:cxn modelId="{8046FC9A-69EC-4B45-B997-BCFD9CA25F30}" type="presParOf" srcId="{5A01CAC9-B4E0-4DC1-B84F-FB73DD27C423}" destId="{E9BCC851-A953-4517-A435-6993F9AEC0E3}" srcOrd="0" destOrd="0" presId="urn:microsoft.com/office/officeart/2005/8/layout/hierarchy2"/>
    <dgm:cxn modelId="{ECE5BBC8-A4B7-462B-A9D1-515B6D58AD2F}" type="presParOf" srcId="{E9BCC851-A953-4517-A435-6993F9AEC0E3}" destId="{FE018CCE-991C-4906-88D0-6E22F3641216}" srcOrd="0" destOrd="0" presId="urn:microsoft.com/office/officeart/2005/8/layout/hierarchy2"/>
    <dgm:cxn modelId="{DAFD7623-D330-4384-91E4-669CA1FBEA50}" type="presParOf" srcId="{5A01CAC9-B4E0-4DC1-B84F-FB73DD27C423}" destId="{DAEF63AD-876C-444B-82C1-F35D144D25C3}" srcOrd="1" destOrd="0" presId="urn:microsoft.com/office/officeart/2005/8/layout/hierarchy2"/>
    <dgm:cxn modelId="{1848F56F-2268-4629-AA52-3A35B9E86486}" type="presParOf" srcId="{DAEF63AD-876C-444B-82C1-F35D144D25C3}" destId="{BFAC8E56-62BE-4740-9ABD-6F21F2F3F786}" srcOrd="0" destOrd="0" presId="urn:microsoft.com/office/officeart/2005/8/layout/hierarchy2"/>
    <dgm:cxn modelId="{5B358F9A-3B42-44E0-9CF2-3E3E1BD6B7B3}" type="presParOf" srcId="{DAEF63AD-876C-444B-82C1-F35D144D25C3}" destId="{6D0F79E0-0812-4F2A-BAE5-0D73F475A354}" srcOrd="1" destOrd="0" presId="urn:microsoft.com/office/officeart/2005/8/layout/hierarchy2"/>
    <dgm:cxn modelId="{FC9452BB-4319-43C7-8382-E0950FCC7495}" type="presParOf" srcId="{6D0F79E0-0812-4F2A-BAE5-0D73F475A354}" destId="{47473AE0-5D32-471B-B156-BD6AEE6C7C31}" srcOrd="0" destOrd="0" presId="urn:microsoft.com/office/officeart/2005/8/layout/hierarchy2"/>
    <dgm:cxn modelId="{820F67A5-E1BB-4FA6-AA96-525AF14957E8}" type="presParOf" srcId="{47473AE0-5D32-471B-B156-BD6AEE6C7C31}" destId="{DE602CCF-5038-450D-AF10-FEC4AD74B770}" srcOrd="0" destOrd="0" presId="urn:microsoft.com/office/officeart/2005/8/layout/hierarchy2"/>
    <dgm:cxn modelId="{9D7195D6-C421-44D5-B80E-C44532C79ED8}" type="presParOf" srcId="{6D0F79E0-0812-4F2A-BAE5-0D73F475A354}" destId="{34C7C798-51C5-402C-A4AA-4D71FBEBC8D7}" srcOrd="1" destOrd="0" presId="urn:microsoft.com/office/officeart/2005/8/layout/hierarchy2"/>
    <dgm:cxn modelId="{16AA03FD-1E46-4662-8D03-4E695F687F82}" type="presParOf" srcId="{34C7C798-51C5-402C-A4AA-4D71FBEBC8D7}" destId="{72962FF7-BC33-40FA-8214-9EC62A0A8777}" srcOrd="0" destOrd="0" presId="urn:microsoft.com/office/officeart/2005/8/layout/hierarchy2"/>
    <dgm:cxn modelId="{0FEAA12F-1EC7-475B-9CC4-900401388CF4}" type="presParOf" srcId="{34C7C798-51C5-402C-A4AA-4D71FBEBC8D7}" destId="{5BF3F4FB-656F-4920-81C4-CC172C343D28}" srcOrd="1" destOrd="0" presId="urn:microsoft.com/office/officeart/2005/8/layout/hierarchy2"/>
    <dgm:cxn modelId="{0DFCFE6B-A1FB-4DF9-B3CC-BD5AF92A928C}" type="presParOf" srcId="{6D0F79E0-0812-4F2A-BAE5-0D73F475A354}" destId="{1B695CC7-4F40-46D0-9FA3-515EB52902C8}" srcOrd="2" destOrd="0" presId="urn:microsoft.com/office/officeart/2005/8/layout/hierarchy2"/>
    <dgm:cxn modelId="{A2CC6C3B-73DB-4CC2-ADF8-91070ACB9B4E}" type="presParOf" srcId="{1B695CC7-4F40-46D0-9FA3-515EB52902C8}" destId="{A541D8D7-49C9-4740-ABCB-F8DEFDDE8015}" srcOrd="0" destOrd="0" presId="urn:microsoft.com/office/officeart/2005/8/layout/hierarchy2"/>
    <dgm:cxn modelId="{7793BE0F-EBC2-42C2-92B0-369B15D814EE}" type="presParOf" srcId="{6D0F79E0-0812-4F2A-BAE5-0D73F475A354}" destId="{82CDD23B-8C34-425D-9B86-9AF2E675219B}" srcOrd="3" destOrd="0" presId="urn:microsoft.com/office/officeart/2005/8/layout/hierarchy2"/>
    <dgm:cxn modelId="{4EA4C482-EFF6-474D-8E24-73CE05FEDB05}" type="presParOf" srcId="{82CDD23B-8C34-425D-9B86-9AF2E675219B}" destId="{F6C64591-26CA-4798-BB5B-30140D1CA91A}" srcOrd="0" destOrd="0" presId="urn:microsoft.com/office/officeart/2005/8/layout/hierarchy2"/>
    <dgm:cxn modelId="{C8674326-2F44-43EF-8195-F7C02864025E}" type="presParOf" srcId="{82CDD23B-8C34-425D-9B86-9AF2E675219B}" destId="{B2EE284F-CD26-444F-8551-1A6AE347AD7A}" srcOrd="1" destOrd="0" presId="urn:microsoft.com/office/officeart/2005/8/layout/hierarchy2"/>
    <dgm:cxn modelId="{AEE58300-B6D7-459A-B20F-2AAAD7943BC6}" type="presParOf" srcId="{6D0F79E0-0812-4F2A-BAE5-0D73F475A354}" destId="{36FC276E-5BF3-41D6-BE22-A3A075E5D632}" srcOrd="4" destOrd="0" presId="urn:microsoft.com/office/officeart/2005/8/layout/hierarchy2"/>
    <dgm:cxn modelId="{E225966A-2C08-447E-A0FC-3A232966E1B1}" type="presParOf" srcId="{36FC276E-5BF3-41D6-BE22-A3A075E5D632}" destId="{3FD5AC52-1FDF-4FC9-A9F4-ED671313BF37}" srcOrd="0" destOrd="0" presId="urn:microsoft.com/office/officeart/2005/8/layout/hierarchy2"/>
    <dgm:cxn modelId="{BBA23F8A-848E-4549-BF91-F381C5BE6798}" type="presParOf" srcId="{6D0F79E0-0812-4F2A-BAE5-0D73F475A354}" destId="{2ECCA031-B511-41E4-B46D-17BC39029F00}" srcOrd="5" destOrd="0" presId="urn:microsoft.com/office/officeart/2005/8/layout/hierarchy2"/>
    <dgm:cxn modelId="{9DCBD886-1FCF-453E-B96B-CD23CF33F0F5}" type="presParOf" srcId="{2ECCA031-B511-41E4-B46D-17BC39029F00}" destId="{49C1324A-9CAB-46BE-858A-B9C22D8C4B6A}" srcOrd="0" destOrd="0" presId="urn:microsoft.com/office/officeart/2005/8/layout/hierarchy2"/>
    <dgm:cxn modelId="{68097E83-0F0D-43DC-B1BD-D4EC52B59F28}" type="presParOf" srcId="{2ECCA031-B511-41E4-B46D-17BC39029F00}" destId="{6C669857-26D3-4E7E-A3EB-8F6ED3F6A1E3}" srcOrd="1" destOrd="0" presId="urn:microsoft.com/office/officeart/2005/8/layout/hierarchy2"/>
    <dgm:cxn modelId="{E49AFDAB-F4AF-4AE6-AE17-D20C13BDD8EE}" type="presParOf" srcId="{1606C4A7-5156-4C63-A834-AA803B304640}" destId="{B519DE31-9599-45E1-9C62-2BAD06F5F523}" srcOrd="1" destOrd="0" presId="urn:microsoft.com/office/officeart/2005/8/layout/hierarchy2"/>
    <dgm:cxn modelId="{F8A4D99C-E793-4AA4-A6B9-62B24180A292}" type="presParOf" srcId="{B519DE31-9599-45E1-9C62-2BAD06F5F523}" destId="{C50AC175-133F-496D-8644-C5AE11FA3313}" srcOrd="0" destOrd="0" presId="urn:microsoft.com/office/officeart/2005/8/layout/hierarchy2"/>
    <dgm:cxn modelId="{DB74168E-4ED6-43D4-AAF8-BD1DDEF25FD2}" type="presParOf" srcId="{B519DE31-9599-45E1-9C62-2BAD06F5F523}" destId="{88F6452A-3A37-4C25-8480-49A630AADC6E}" srcOrd="1" destOrd="0" presId="urn:microsoft.com/office/officeart/2005/8/layout/hierarchy2"/>
    <dgm:cxn modelId="{CD2C83C4-5FB7-4290-AE64-D9F0720DF0C3}" type="presParOf" srcId="{88F6452A-3A37-4C25-8480-49A630AADC6E}" destId="{9461A0C1-57B7-4AB0-BD99-FE24805F7ACA}" srcOrd="0" destOrd="0" presId="urn:microsoft.com/office/officeart/2005/8/layout/hierarchy2"/>
    <dgm:cxn modelId="{579C873F-C58E-4110-AABD-C73D2D8EC060}" type="presParOf" srcId="{9461A0C1-57B7-4AB0-BD99-FE24805F7ACA}" destId="{DD83838A-1BA0-4726-8590-9D2DD09272ED}" srcOrd="0" destOrd="0" presId="urn:microsoft.com/office/officeart/2005/8/layout/hierarchy2"/>
    <dgm:cxn modelId="{2D62CD01-9604-4FF6-8FEE-03A52FB21D18}" type="presParOf" srcId="{88F6452A-3A37-4C25-8480-49A630AADC6E}" destId="{CB2362DB-FCC2-43A6-B5FA-E64EE3180F2C}" srcOrd="1" destOrd="0" presId="urn:microsoft.com/office/officeart/2005/8/layout/hierarchy2"/>
    <dgm:cxn modelId="{82D4671F-3B41-4784-960C-FF930D1443FB}" type="presParOf" srcId="{CB2362DB-FCC2-43A6-B5FA-E64EE3180F2C}" destId="{CB5FA128-C2FD-409D-AF39-989BD10658D4}" srcOrd="0" destOrd="0" presId="urn:microsoft.com/office/officeart/2005/8/layout/hierarchy2"/>
    <dgm:cxn modelId="{206C957C-17BD-4326-B414-653DD7DF5AC4}" type="presParOf" srcId="{CB2362DB-FCC2-43A6-B5FA-E64EE3180F2C}" destId="{DA4D2CF5-AC74-4384-955E-5081FB27942A}" srcOrd="1" destOrd="0" presId="urn:microsoft.com/office/officeart/2005/8/layout/hierarchy2"/>
    <dgm:cxn modelId="{A9AA9D21-DD04-49A1-ADBC-1C7F270DDBB6}" type="presParOf" srcId="{DA4D2CF5-AC74-4384-955E-5081FB27942A}" destId="{05311365-39CA-41EB-AC20-5A782AD7CC26}" srcOrd="0" destOrd="0" presId="urn:microsoft.com/office/officeart/2005/8/layout/hierarchy2"/>
    <dgm:cxn modelId="{4482CAB0-574B-4AC0-8BA1-DF9B8259F97E}" type="presParOf" srcId="{05311365-39CA-41EB-AC20-5A782AD7CC26}" destId="{F3D7B42B-B80C-4E0D-A3BA-A1CF07F12954}" srcOrd="0" destOrd="0" presId="urn:microsoft.com/office/officeart/2005/8/layout/hierarchy2"/>
    <dgm:cxn modelId="{07DF4C5D-D329-4F35-9E03-3CADD5366237}" type="presParOf" srcId="{DA4D2CF5-AC74-4384-955E-5081FB27942A}" destId="{E349F19D-EA77-41DD-8C0D-9E3B20FF860A}" srcOrd="1" destOrd="0" presId="urn:microsoft.com/office/officeart/2005/8/layout/hierarchy2"/>
    <dgm:cxn modelId="{6C25ABA7-DF0C-4CC8-B54B-B6E883274C75}" type="presParOf" srcId="{E349F19D-EA77-41DD-8C0D-9E3B20FF860A}" destId="{3F3E15FC-969F-4270-95F2-F650FBE6FE42}" srcOrd="0" destOrd="0" presId="urn:microsoft.com/office/officeart/2005/8/layout/hierarchy2"/>
    <dgm:cxn modelId="{05FBECAA-9518-4445-B84B-59DF146BCD17}" type="presParOf" srcId="{E349F19D-EA77-41DD-8C0D-9E3B20FF860A}" destId="{7C4FF0EF-6C4E-46E1-BEF3-88319C57412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36A2CF-0260-4B9B-97E1-A5A9B332B6C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C114B1-DA3D-428E-9586-B64548EA77C9}">
      <dgm:prSet phldrT="[Texto]"/>
      <dgm:spPr/>
      <dgm:t>
        <a:bodyPr/>
        <a:lstStyle/>
        <a:p>
          <a:r>
            <a:rPr lang="ca-ES" noProof="0" dirty="0"/>
            <a:t>Documents acreditatius</a:t>
          </a:r>
        </a:p>
      </dgm:t>
    </dgm:pt>
    <dgm:pt modelId="{A531438C-1824-4853-8AA0-0FC2296AB9A2}" type="parTrans" cxnId="{0BB4A81E-CCD1-4430-9D5A-9268B3EA8B48}">
      <dgm:prSet/>
      <dgm:spPr/>
      <dgm:t>
        <a:bodyPr/>
        <a:lstStyle/>
        <a:p>
          <a:endParaRPr lang="ca-ES" noProof="0" dirty="0"/>
        </a:p>
      </dgm:t>
    </dgm:pt>
    <dgm:pt modelId="{130F4F15-92EA-46A3-8174-8A04C45B241D}" type="sibTrans" cxnId="{0BB4A81E-CCD1-4430-9D5A-9268B3EA8B48}">
      <dgm:prSet/>
      <dgm:spPr/>
      <dgm:t>
        <a:bodyPr/>
        <a:lstStyle/>
        <a:p>
          <a:endParaRPr lang="ca-ES" noProof="0" dirty="0"/>
        </a:p>
      </dgm:t>
    </dgm:pt>
    <dgm:pt modelId="{DB759426-12CD-4B0A-A0E9-E1B41DD9D33E}">
      <dgm:prSet phldrT="[Texto]"/>
      <dgm:spPr/>
      <dgm:t>
        <a:bodyPr/>
        <a:lstStyle/>
        <a:p>
          <a:r>
            <a:rPr lang="ca-ES" noProof="0" dirty="0"/>
            <a:t>Documents acreditatius de la despesa</a:t>
          </a:r>
        </a:p>
      </dgm:t>
    </dgm:pt>
    <dgm:pt modelId="{435A5F35-DECD-46F7-A184-4CC4482AF9C0}" type="parTrans" cxnId="{8B570129-38A7-470B-9E22-C70A1C2967DA}">
      <dgm:prSet/>
      <dgm:spPr/>
      <dgm:t>
        <a:bodyPr/>
        <a:lstStyle/>
        <a:p>
          <a:endParaRPr lang="ca-ES" noProof="0" dirty="0"/>
        </a:p>
      </dgm:t>
    </dgm:pt>
    <dgm:pt modelId="{0C8DB97A-07A0-4C54-BB63-06C9B385FBF4}" type="sibTrans" cxnId="{8B570129-38A7-470B-9E22-C70A1C2967DA}">
      <dgm:prSet/>
      <dgm:spPr/>
      <dgm:t>
        <a:bodyPr/>
        <a:lstStyle/>
        <a:p>
          <a:endParaRPr lang="ca-ES" noProof="0" dirty="0"/>
        </a:p>
      </dgm:t>
    </dgm:pt>
    <dgm:pt modelId="{F4D20DD1-D7FC-4331-B667-33D20E4B6A03}">
      <dgm:prSet phldrT="[Texto]"/>
      <dgm:spPr/>
      <dgm:t>
        <a:bodyPr/>
        <a:lstStyle/>
        <a:p>
          <a:r>
            <a:rPr lang="ca-ES" noProof="0" dirty="0"/>
            <a:t>Documents acreditatius del pagament</a:t>
          </a:r>
        </a:p>
      </dgm:t>
    </dgm:pt>
    <dgm:pt modelId="{0AE18259-E982-4180-8686-AC3DE7DD3028}" type="parTrans" cxnId="{09D5D75F-42BA-43A8-A087-AEC30B9E715A}">
      <dgm:prSet/>
      <dgm:spPr/>
      <dgm:t>
        <a:bodyPr/>
        <a:lstStyle/>
        <a:p>
          <a:endParaRPr lang="es-ES"/>
        </a:p>
      </dgm:t>
    </dgm:pt>
    <dgm:pt modelId="{9866CBC2-60D4-4E68-A25A-34080135497B}" type="sibTrans" cxnId="{09D5D75F-42BA-43A8-A087-AEC30B9E715A}">
      <dgm:prSet/>
      <dgm:spPr/>
      <dgm:t>
        <a:bodyPr/>
        <a:lstStyle/>
        <a:p>
          <a:endParaRPr lang="es-ES"/>
        </a:p>
      </dgm:t>
    </dgm:pt>
    <dgm:pt modelId="{B3CA58A4-2B20-4189-B1FF-8B595CD3C6CE}" type="pres">
      <dgm:prSet presAssocID="{AE36A2CF-0260-4B9B-97E1-A5A9B332B6C5}" presName="Name0" presStyleCnt="0">
        <dgm:presLayoutVars>
          <dgm:dir/>
          <dgm:animLvl val="lvl"/>
          <dgm:resizeHandles/>
        </dgm:presLayoutVars>
      </dgm:prSet>
      <dgm:spPr/>
    </dgm:pt>
    <dgm:pt modelId="{5273A8CD-FBE2-4B98-9E32-C2B6DA641F4F}" type="pres">
      <dgm:prSet presAssocID="{6AC114B1-DA3D-428E-9586-B64548EA77C9}" presName="linNode" presStyleCnt="0"/>
      <dgm:spPr/>
    </dgm:pt>
    <dgm:pt modelId="{8474FB3E-9D06-4743-B0F0-F9F63B969C63}" type="pres">
      <dgm:prSet presAssocID="{6AC114B1-DA3D-428E-9586-B64548EA77C9}" presName="parentShp" presStyleLbl="node1" presStyleIdx="0" presStyleCnt="1">
        <dgm:presLayoutVars>
          <dgm:bulletEnabled val="1"/>
        </dgm:presLayoutVars>
      </dgm:prSet>
      <dgm:spPr/>
    </dgm:pt>
    <dgm:pt modelId="{7C98A28A-06EF-42EE-AA60-E52CC38C7C43}" type="pres">
      <dgm:prSet presAssocID="{6AC114B1-DA3D-428E-9586-B64548EA77C9}" presName="childShp" presStyleLbl="bgAccFollowNode1" presStyleIdx="0" presStyleCnt="1" custScaleY="110000">
        <dgm:presLayoutVars>
          <dgm:bulletEnabled val="1"/>
        </dgm:presLayoutVars>
      </dgm:prSet>
      <dgm:spPr/>
    </dgm:pt>
  </dgm:ptLst>
  <dgm:cxnLst>
    <dgm:cxn modelId="{ACEFF010-BAEF-4C71-8B66-FC4A26E13984}" type="presOf" srcId="{6AC114B1-DA3D-428E-9586-B64548EA77C9}" destId="{8474FB3E-9D06-4743-B0F0-F9F63B969C63}" srcOrd="0" destOrd="0" presId="urn:microsoft.com/office/officeart/2005/8/layout/vList6"/>
    <dgm:cxn modelId="{0BB4A81E-CCD1-4430-9D5A-9268B3EA8B48}" srcId="{AE36A2CF-0260-4B9B-97E1-A5A9B332B6C5}" destId="{6AC114B1-DA3D-428E-9586-B64548EA77C9}" srcOrd="0" destOrd="0" parTransId="{A531438C-1824-4853-8AA0-0FC2296AB9A2}" sibTransId="{130F4F15-92EA-46A3-8174-8A04C45B241D}"/>
    <dgm:cxn modelId="{13B91828-63DB-4E99-913F-6B6B467C167C}" type="presOf" srcId="{AE36A2CF-0260-4B9B-97E1-A5A9B332B6C5}" destId="{B3CA58A4-2B20-4189-B1FF-8B595CD3C6CE}" srcOrd="0" destOrd="0" presId="urn:microsoft.com/office/officeart/2005/8/layout/vList6"/>
    <dgm:cxn modelId="{8B570129-38A7-470B-9E22-C70A1C2967DA}" srcId="{6AC114B1-DA3D-428E-9586-B64548EA77C9}" destId="{DB759426-12CD-4B0A-A0E9-E1B41DD9D33E}" srcOrd="0" destOrd="0" parTransId="{435A5F35-DECD-46F7-A184-4CC4482AF9C0}" sibTransId="{0C8DB97A-07A0-4C54-BB63-06C9B385FBF4}"/>
    <dgm:cxn modelId="{F38A4936-B5DF-47FE-BADA-9620AF2BC68B}" type="presOf" srcId="{DB759426-12CD-4B0A-A0E9-E1B41DD9D33E}" destId="{7C98A28A-06EF-42EE-AA60-E52CC38C7C43}" srcOrd="0" destOrd="0" presId="urn:microsoft.com/office/officeart/2005/8/layout/vList6"/>
    <dgm:cxn modelId="{D233313F-C684-4B32-AFCC-FE269C4CF5FC}" type="presOf" srcId="{F4D20DD1-D7FC-4331-B667-33D20E4B6A03}" destId="{7C98A28A-06EF-42EE-AA60-E52CC38C7C43}" srcOrd="0" destOrd="1" presId="urn:microsoft.com/office/officeart/2005/8/layout/vList6"/>
    <dgm:cxn modelId="{09D5D75F-42BA-43A8-A087-AEC30B9E715A}" srcId="{6AC114B1-DA3D-428E-9586-B64548EA77C9}" destId="{F4D20DD1-D7FC-4331-B667-33D20E4B6A03}" srcOrd="1" destOrd="0" parTransId="{0AE18259-E982-4180-8686-AC3DE7DD3028}" sibTransId="{9866CBC2-60D4-4E68-A25A-34080135497B}"/>
    <dgm:cxn modelId="{5B063CAA-8A1C-4DE4-B4A7-8DB28904BDBD}" type="presParOf" srcId="{B3CA58A4-2B20-4189-B1FF-8B595CD3C6CE}" destId="{5273A8CD-FBE2-4B98-9E32-C2B6DA641F4F}" srcOrd="0" destOrd="0" presId="urn:microsoft.com/office/officeart/2005/8/layout/vList6"/>
    <dgm:cxn modelId="{0A95FEAE-55C9-40F8-86E5-1900CF65862A}" type="presParOf" srcId="{5273A8CD-FBE2-4B98-9E32-C2B6DA641F4F}" destId="{8474FB3E-9D06-4743-B0F0-F9F63B969C63}" srcOrd="0" destOrd="0" presId="urn:microsoft.com/office/officeart/2005/8/layout/vList6"/>
    <dgm:cxn modelId="{3D07E854-8665-4793-9762-D66E02DB1F75}" type="presParOf" srcId="{5273A8CD-FBE2-4B98-9E32-C2B6DA641F4F}" destId="{7C98A28A-06EF-42EE-AA60-E52CC38C7C4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4DAD7-F1E7-4F80-BD7C-FF4ADCECC4A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8220497-CA84-4D7C-9D10-8651C028DDA0}">
      <dgm:prSet phldrT="[Texto]"/>
      <dgm:spPr/>
      <dgm:t>
        <a:bodyPr/>
        <a:lstStyle/>
        <a:p>
          <a:r>
            <a:rPr lang="ca-ES" noProof="0" dirty="0"/>
            <a:t>Objecte</a:t>
          </a:r>
        </a:p>
      </dgm:t>
    </dgm:pt>
    <dgm:pt modelId="{5E03FC18-569A-49E1-82DB-C473D126F8D3}" type="parTrans" cxnId="{3D887AFB-A6D6-446F-9BB8-BF914A8982A6}">
      <dgm:prSet/>
      <dgm:spPr/>
      <dgm:t>
        <a:bodyPr/>
        <a:lstStyle/>
        <a:p>
          <a:endParaRPr lang="es-ES"/>
        </a:p>
      </dgm:t>
    </dgm:pt>
    <dgm:pt modelId="{4D122090-5278-40E3-9C49-B24F71A6E357}" type="sibTrans" cxnId="{3D887AFB-A6D6-446F-9BB8-BF914A8982A6}">
      <dgm:prSet/>
      <dgm:spPr/>
      <dgm:t>
        <a:bodyPr/>
        <a:lstStyle/>
        <a:p>
          <a:endParaRPr lang="es-ES"/>
        </a:p>
      </dgm:t>
    </dgm:pt>
    <dgm:pt modelId="{9F0CCB0C-9129-4C9F-BF5C-0FF64161A668}">
      <dgm:prSet phldrT="[Texto]"/>
      <dgm:spPr/>
      <dgm:t>
        <a:bodyPr/>
        <a:lstStyle/>
        <a:p>
          <a:r>
            <a:rPr lang="ca-ES" noProof="0" dirty="0"/>
            <a:t>Realització de l’activitat / Compliment de l’activitat</a:t>
          </a:r>
        </a:p>
      </dgm:t>
    </dgm:pt>
    <dgm:pt modelId="{6AA4DDE0-9997-408C-A48D-E3E391C88115}" type="parTrans" cxnId="{DBF53C72-B1C9-489E-9CB6-9514F74F9D4E}">
      <dgm:prSet/>
      <dgm:spPr/>
      <dgm:t>
        <a:bodyPr/>
        <a:lstStyle/>
        <a:p>
          <a:endParaRPr lang="es-ES"/>
        </a:p>
      </dgm:t>
    </dgm:pt>
    <dgm:pt modelId="{FC9647B3-66AA-4E5F-901C-960E298D53D6}" type="sibTrans" cxnId="{DBF53C72-B1C9-489E-9CB6-9514F74F9D4E}">
      <dgm:prSet/>
      <dgm:spPr/>
      <dgm:t>
        <a:bodyPr/>
        <a:lstStyle/>
        <a:p>
          <a:endParaRPr lang="es-ES"/>
        </a:p>
      </dgm:t>
    </dgm:pt>
    <dgm:pt modelId="{45ADC89E-FDED-4184-8448-FF37A9F24E5A}">
      <dgm:prSet phldrT="[Texto]"/>
      <dgm:spPr/>
      <dgm:t>
        <a:bodyPr/>
        <a:lstStyle/>
        <a:p>
          <a:r>
            <a:rPr lang="ca-ES" noProof="0" dirty="0"/>
            <a:t>El perceptor de la subvenció (beneficiari o entitat col·laboradora)</a:t>
          </a:r>
        </a:p>
      </dgm:t>
    </dgm:pt>
    <dgm:pt modelId="{233C491A-C3E3-44F2-8FDA-6642675BF280}" type="parTrans" cxnId="{6A3085B0-B592-4B7C-8064-573D0EBA8E3A}">
      <dgm:prSet/>
      <dgm:spPr/>
      <dgm:t>
        <a:bodyPr/>
        <a:lstStyle/>
        <a:p>
          <a:endParaRPr lang="es-ES"/>
        </a:p>
      </dgm:t>
    </dgm:pt>
    <dgm:pt modelId="{C2D8BBA7-74B3-4FFE-AC03-83288AC2DE88}" type="sibTrans" cxnId="{6A3085B0-B592-4B7C-8064-573D0EBA8E3A}">
      <dgm:prSet/>
      <dgm:spPr/>
      <dgm:t>
        <a:bodyPr/>
        <a:lstStyle/>
        <a:p>
          <a:endParaRPr lang="es-ES"/>
        </a:p>
      </dgm:t>
    </dgm:pt>
    <dgm:pt modelId="{9A1BC913-0333-4B32-94DB-D5B4946063CB}">
      <dgm:prSet phldrT="[Texto]"/>
      <dgm:spPr/>
      <dgm:t>
        <a:bodyPr/>
        <a:lstStyle/>
        <a:p>
          <a:r>
            <a:rPr lang="ca-ES" noProof="0" dirty="0"/>
            <a:t>Aspectes bàsics de la justificació</a:t>
          </a:r>
        </a:p>
      </dgm:t>
    </dgm:pt>
    <dgm:pt modelId="{67A137D1-1FF4-4C91-A650-C239CC455360}" type="parTrans" cxnId="{A987F429-4ECE-4966-BEE8-4BD7CAB4B8B5}">
      <dgm:prSet/>
      <dgm:spPr/>
      <dgm:t>
        <a:bodyPr/>
        <a:lstStyle/>
        <a:p>
          <a:endParaRPr lang="es-ES"/>
        </a:p>
      </dgm:t>
    </dgm:pt>
    <dgm:pt modelId="{742B0823-358E-498E-BFFA-AB7D9CEEB035}" type="sibTrans" cxnId="{A987F429-4ECE-4966-BEE8-4BD7CAB4B8B5}">
      <dgm:prSet/>
      <dgm:spPr/>
      <dgm:t>
        <a:bodyPr/>
        <a:lstStyle/>
        <a:p>
          <a:endParaRPr lang="es-ES"/>
        </a:p>
      </dgm:t>
    </dgm:pt>
    <dgm:pt modelId="{664A411F-7D54-4307-9F04-8A306CCFEE37}">
      <dgm:prSet phldrT="[Texto]"/>
      <dgm:spPr/>
      <dgm:t>
        <a:bodyPr/>
        <a:lstStyle/>
        <a:p>
          <a:r>
            <a:rPr lang="ca-ES" noProof="0" dirty="0"/>
            <a:t>Obligats a justificar</a:t>
          </a:r>
        </a:p>
      </dgm:t>
    </dgm:pt>
    <dgm:pt modelId="{86FC40E4-A5CA-4DE6-9B13-F75502B1D992}" type="sibTrans" cxnId="{117B588B-F379-4B4E-A6EF-A95984D840FC}">
      <dgm:prSet/>
      <dgm:spPr/>
      <dgm:t>
        <a:bodyPr/>
        <a:lstStyle/>
        <a:p>
          <a:endParaRPr lang="es-ES"/>
        </a:p>
      </dgm:t>
    </dgm:pt>
    <dgm:pt modelId="{DBFBCCF6-B806-4585-887A-48C5CACFF78D}" type="parTrans" cxnId="{117B588B-F379-4B4E-A6EF-A95984D840FC}">
      <dgm:prSet/>
      <dgm:spPr/>
      <dgm:t>
        <a:bodyPr/>
        <a:lstStyle/>
        <a:p>
          <a:endParaRPr lang="es-ES"/>
        </a:p>
      </dgm:t>
    </dgm:pt>
    <dgm:pt modelId="{9C63D4FA-02FD-4542-9A42-77738EB943B6}">
      <dgm:prSet phldrT="[Texto]"/>
      <dgm:spPr/>
      <dgm:t>
        <a:bodyPr/>
        <a:lstStyle/>
        <a:p>
          <a:r>
            <a:rPr lang="ca-ES" noProof="0" dirty="0"/>
            <a:t>Compliment de les condicions imposades / Consecució d’objectius</a:t>
          </a:r>
        </a:p>
      </dgm:t>
    </dgm:pt>
    <dgm:pt modelId="{17807CBC-79C9-46E5-AE34-CEC1B783E684}" type="parTrans" cxnId="{BEAC81C2-96E6-4708-A1D8-5EC38E59255E}">
      <dgm:prSet/>
      <dgm:spPr/>
      <dgm:t>
        <a:bodyPr/>
        <a:lstStyle/>
        <a:p>
          <a:endParaRPr lang="es-ES"/>
        </a:p>
      </dgm:t>
    </dgm:pt>
    <dgm:pt modelId="{F8E5A886-5F97-4E5C-955C-A083ADC29876}" type="sibTrans" cxnId="{BEAC81C2-96E6-4708-A1D8-5EC38E59255E}">
      <dgm:prSet/>
      <dgm:spPr/>
      <dgm:t>
        <a:bodyPr/>
        <a:lstStyle/>
        <a:p>
          <a:endParaRPr lang="es-ES"/>
        </a:p>
      </dgm:t>
    </dgm:pt>
    <dgm:pt modelId="{DB709726-A31A-49C1-B47B-5B7C6950BA3F}">
      <dgm:prSet phldrT="[Texto]"/>
      <dgm:spPr/>
      <dgm:t>
        <a:bodyPr/>
        <a:lstStyle/>
        <a:p>
          <a:r>
            <a:rPr lang="ca-ES" noProof="0" dirty="0"/>
            <a:t>Aplicació dels fons percebuts</a:t>
          </a:r>
        </a:p>
      </dgm:t>
    </dgm:pt>
    <dgm:pt modelId="{7E2574BC-4351-4284-9DF6-6A1F5E232F95}" type="parTrans" cxnId="{56E68ADF-21ED-4ACE-A7DF-FA7D77118702}">
      <dgm:prSet/>
      <dgm:spPr/>
      <dgm:t>
        <a:bodyPr/>
        <a:lstStyle/>
        <a:p>
          <a:endParaRPr lang="es-ES"/>
        </a:p>
      </dgm:t>
    </dgm:pt>
    <dgm:pt modelId="{D33D46AE-2E8E-400C-B6DB-E4BF15A24921}" type="sibTrans" cxnId="{56E68ADF-21ED-4ACE-A7DF-FA7D77118702}">
      <dgm:prSet/>
      <dgm:spPr/>
      <dgm:t>
        <a:bodyPr/>
        <a:lstStyle/>
        <a:p>
          <a:endParaRPr lang="es-ES"/>
        </a:p>
      </dgm:t>
    </dgm:pt>
    <dgm:pt modelId="{1606C4A7-5156-4C63-A834-AA803B304640}" type="pres">
      <dgm:prSet presAssocID="{D264DAD7-F1E7-4F80-BD7C-FF4ADCECC4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D63BC8-7E93-4624-8C29-52515490AF64}" type="pres">
      <dgm:prSet presAssocID="{9A1BC913-0333-4B32-94DB-D5B4946063CB}" presName="root1" presStyleCnt="0"/>
      <dgm:spPr/>
    </dgm:pt>
    <dgm:pt modelId="{74217152-B90E-4D7E-B210-33F9104FE72A}" type="pres">
      <dgm:prSet presAssocID="{9A1BC913-0333-4B32-94DB-D5B4946063CB}" presName="LevelOneTextNode" presStyleLbl="node0" presStyleIdx="0" presStyleCnt="1" custScaleY="141471">
        <dgm:presLayoutVars>
          <dgm:chPref val="3"/>
        </dgm:presLayoutVars>
      </dgm:prSet>
      <dgm:spPr/>
    </dgm:pt>
    <dgm:pt modelId="{8AFB1669-213D-4D64-B8AA-6FB3A762893E}" type="pres">
      <dgm:prSet presAssocID="{9A1BC913-0333-4B32-94DB-D5B4946063CB}" presName="level2hierChild" presStyleCnt="0"/>
      <dgm:spPr/>
    </dgm:pt>
    <dgm:pt modelId="{CFDC1180-BEF3-4E7C-B5D1-444E8559F9CC}" type="pres">
      <dgm:prSet presAssocID="{5E03FC18-569A-49E1-82DB-C473D126F8D3}" presName="conn2-1" presStyleLbl="parChTrans1D2" presStyleIdx="0" presStyleCnt="2"/>
      <dgm:spPr/>
    </dgm:pt>
    <dgm:pt modelId="{96F24823-4487-43B3-8DCD-0611EA41D8D9}" type="pres">
      <dgm:prSet presAssocID="{5E03FC18-569A-49E1-82DB-C473D126F8D3}" presName="connTx" presStyleLbl="parChTrans1D2" presStyleIdx="0" presStyleCnt="2"/>
      <dgm:spPr/>
    </dgm:pt>
    <dgm:pt modelId="{7B18463E-A15E-4DA0-95A0-A4D36C87AF2D}" type="pres">
      <dgm:prSet presAssocID="{58220497-CA84-4D7C-9D10-8651C028DDA0}" presName="root2" presStyleCnt="0"/>
      <dgm:spPr/>
    </dgm:pt>
    <dgm:pt modelId="{584ED286-CC59-4D04-93E5-0CF9006F36CF}" type="pres">
      <dgm:prSet presAssocID="{58220497-CA84-4D7C-9D10-8651C028DDA0}" presName="LevelTwoTextNode" presStyleLbl="node2" presStyleIdx="0" presStyleCnt="2">
        <dgm:presLayoutVars>
          <dgm:chPref val="3"/>
        </dgm:presLayoutVars>
      </dgm:prSet>
      <dgm:spPr/>
    </dgm:pt>
    <dgm:pt modelId="{4E0BF814-51D1-4A90-B294-61DFF77716B1}" type="pres">
      <dgm:prSet presAssocID="{58220497-CA84-4D7C-9D10-8651C028DDA0}" presName="level3hierChild" presStyleCnt="0"/>
      <dgm:spPr/>
    </dgm:pt>
    <dgm:pt modelId="{E9BCC851-A953-4517-A435-6993F9AEC0E3}" type="pres">
      <dgm:prSet presAssocID="{6AA4DDE0-9997-408C-A48D-E3E391C88115}" presName="conn2-1" presStyleLbl="parChTrans1D3" presStyleIdx="0" presStyleCnt="4"/>
      <dgm:spPr/>
    </dgm:pt>
    <dgm:pt modelId="{FE018CCE-991C-4906-88D0-6E22F3641216}" type="pres">
      <dgm:prSet presAssocID="{6AA4DDE0-9997-408C-A48D-E3E391C88115}" presName="connTx" presStyleLbl="parChTrans1D3" presStyleIdx="0" presStyleCnt="4"/>
      <dgm:spPr/>
    </dgm:pt>
    <dgm:pt modelId="{DAEF63AD-876C-444B-82C1-F35D144D25C3}" type="pres">
      <dgm:prSet presAssocID="{9F0CCB0C-9129-4C9F-BF5C-0FF64161A668}" presName="root2" presStyleCnt="0"/>
      <dgm:spPr/>
    </dgm:pt>
    <dgm:pt modelId="{BFAC8E56-62BE-4740-9ABD-6F21F2F3F786}" type="pres">
      <dgm:prSet presAssocID="{9F0CCB0C-9129-4C9F-BF5C-0FF64161A668}" presName="LevelTwoTextNode" presStyleLbl="node3" presStyleIdx="0" presStyleCnt="4">
        <dgm:presLayoutVars>
          <dgm:chPref val="3"/>
        </dgm:presLayoutVars>
      </dgm:prSet>
      <dgm:spPr/>
    </dgm:pt>
    <dgm:pt modelId="{6D0F79E0-0812-4F2A-BAE5-0D73F475A354}" type="pres">
      <dgm:prSet presAssocID="{9F0CCB0C-9129-4C9F-BF5C-0FF64161A668}" presName="level3hierChild" presStyleCnt="0"/>
      <dgm:spPr/>
    </dgm:pt>
    <dgm:pt modelId="{89221C4B-4463-41AE-A154-03A20F358DAF}" type="pres">
      <dgm:prSet presAssocID="{17807CBC-79C9-46E5-AE34-CEC1B783E684}" presName="conn2-1" presStyleLbl="parChTrans1D3" presStyleIdx="1" presStyleCnt="4"/>
      <dgm:spPr/>
    </dgm:pt>
    <dgm:pt modelId="{FD964A15-B8F1-4E81-A856-79375A49BDEC}" type="pres">
      <dgm:prSet presAssocID="{17807CBC-79C9-46E5-AE34-CEC1B783E684}" presName="connTx" presStyleLbl="parChTrans1D3" presStyleIdx="1" presStyleCnt="4"/>
      <dgm:spPr/>
    </dgm:pt>
    <dgm:pt modelId="{7299A39C-7514-4D88-9066-CDD9D7605D34}" type="pres">
      <dgm:prSet presAssocID="{9C63D4FA-02FD-4542-9A42-77738EB943B6}" presName="root2" presStyleCnt="0"/>
      <dgm:spPr/>
    </dgm:pt>
    <dgm:pt modelId="{86428AA2-58C6-41F1-9759-4A1F75E8967F}" type="pres">
      <dgm:prSet presAssocID="{9C63D4FA-02FD-4542-9A42-77738EB943B6}" presName="LevelTwoTextNode" presStyleLbl="node3" presStyleIdx="1" presStyleCnt="4">
        <dgm:presLayoutVars>
          <dgm:chPref val="3"/>
        </dgm:presLayoutVars>
      </dgm:prSet>
      <dgm:spPr/>
    </dgm:pt>
    <dgm:pt modelId="{74FD8DDA-B5A4-4B6D-882A-8E9B52C04DD5}" type="pres">
      <dgm:prSet presAssocID="{9C63D4FA-02FD-4542-9A42-77738EB943B6}" presName="level3hierChild" presStyleCnt="0"/>
      <dgm:spPr/>
    </dgm:pt>
    <dgm:pt modelId="{0A7D7485-8E0E-4C9F-A6F4-ABAA5580AD61}" type="pres">
      <dgm:prSet presAssocID="{7E2574BC-4351-4284-9DF6-6A1F5E232F95}" presName="conn2-1" presStyleLbl="parChTrans1D3" presStyleIdx="2" presStyleCnt="4"/>
      <dgm:spPr/>
    </dgm:pt>
    <dgm:pt modelId="{68529AB5-0193-4991-BA14-EDD9CDADB393}" type="pres">
      <dgm:prSet presAssocID="{7E2574BC-4351-4284-9DF6-6A1F5E232F95}" presName="connTx" presStyleLbl="parChTrans1D3" presStyleIdx="2" presStyleCnt="4"/>
      <dgm:spPr/>
    </dgm:pt>
    <dgm:pt modelId="{9F7EE940-431F-4129-AC04-F32070A7D0B9}" type="pres">
      <dgm:prSet presAssocID="{DB709726-A31A-49C1-B47B-5B7C6950BA3F}" presName="root2" presStyleCnt="0"/>
      <dgm:spPr/>
    </dgm:pt>
    <dgm:pt modelId="{70C8C619-8C2B-49EE-A995-F211AA63660D}" type="pres">
      <dgm:prSet presAssocID="{DB709726-A31A-49C1-B47B-5B7C6950BA3F}" presName="LevelTwoTextNode" presStyleLbl="node3" presStyleIdx="2" presStyleCnt="4">
        <dgm:presLayoutVars>
          <dgm:chPref val="3"/>
        </dgm:presLayoutVars>
      </dgm:prSet>
      <dgm:spPr/>
    </dgm:pt>
    <dgm:pt modelId="{1BE1323C-B0C8-429B-8D60-55A16B6F8DD0}" type="pres">
      <dgm:prSet presAssocID="{DB709726-A31A-49C1-B47B-5B7C6950BA3F}" presName="level3hierChild" presStyleCnt="0"/>
      <dgm:spPr/>
    </dgm:pt>
    <dgm:pt modelId="{47D4C219-1243-4CF2-BFEF-9D9B96741F2E}" type="pres">
      <dgm:prSet presAssocID="{DBFBCCF6-B806-4585-887A-48C5CACFF78D}" presName="conn2-1" presStyleLbl="parChTrans1D2" presStyleIdx="1" presStyleCnt="2"/>
      <dgm:spPr/>
    </dgm:pt>
    <dgm:pt modelId="{54BFC903-BD58-4F2A-B673-740D95EBC399}" type="pres">
      <dgm:prSet presAssocID="{DBFBCCF6-B806-4585-887A-48C5CACFF78D}" presName="connTx" presStyleLbl="parChTrans1D2" presStyleIdx="1" presStyleCnt="2"/>
      <dgm:spPr/>
    </dgm:pt>
    <dgm:pt modelId="{40227B91-D1A3-466D-B600-319B54490E01}" type="pres">
      <dgm:prSet presAssocID="{664A411F-7D54-4307-9F04-8A306CCFEE37}" presName="root2" presStyleCnt="0"/>
      <dgm:spPr/>
    </dgm:pt>
    <dgm:pt modelId="{B4F28234-17F0-41B7-8F59-9A1A8E056105}" type="pres">
      <dgm:prSet presAssocID="{664A411F-7D54-4307-9F04-8A306CCFEE37}" presName="LevelTwoTextNode" presStyleLbl="node2" presStyleIdx="1" presStyleCnt="2">
        <dgm:presLayoutVars>
          <dgm:chPref val="3"/>
        </dgm:presLayoutVars>
      </dgm:prSet>
      <dgm:spPr/>
    </dgm:pt>
    <dgm:pt modelId="{583F2B41-5D97-455C-9BA1-9C7D48D5A7F7}" type="pres">
      <dgm:prSet presAssocID="{664A411F-7D54-4307-9F04-8A306CCFEE37}" presName="level3hierChild" presStyleCnt="0"/>
      <dgm:spPr/>
    </dgm:pt>
    <dgm:pt modelId="{C6CA2968-ECCF-4919-A678-402F821156A6}" type="pres">
      <dgm:prSet presAssocID="{233C491A-C3E3-44F2-8FDA-6642675BF280}" presName="conn2-1" presStyleLbl="parChTrans1D3" presStyleIdx="3" presStyleCnt="4"/>
      <dgm:spPr/>
    </dgm:pt>
    <dgm:pt modelId="{DF26E83A-E48F-4BDA-93CA-5AA87FF333FE}" type="pres">
      <dgm:prSet presAssocID="{233C491A-C3E3-44F2-8FDA-6642675BF280}" presName="connTx" presStyleLbl="parChTrans1D3" presStyleIdx="3" presStyleCnt="4"/>
      <dgm:spPr/>
    </dgm:pt>
    <dgm:pt modelId="{8E5F8507-C643-4205-A0BF-B3BA2C66BB69}" type="pres">
      <dgm:prSet presAssocID="{45ADC89E-FDED-4184-8448-FF37A9F24E5A}" presName="root2" presStyleCnt="0"/>
      <dgm:spPr/>
    </dgm:pt>
    <dgm:pt modelId="{D2D966C0-6270-4753-9828-001C94B61182}" type="pres">
      <dgm:prSet presAssocID="{45ADC89E-FDED-4184-8448-FF37A9F24E5A}" presName="LevelTwoTextNode" presStyleLbl="node3" presStyleIdx="3" presStyleCnt="4">
        <dgm:presLayoutVars>
          <dgm:chPref val="3"/>
        </dgm:presLayoutVars>
      </dgm:prSet>
      <dgm:spPr/>
    </dgm:pt>
    <dgm:pt modelId="{1628C33F-627F-4154-8ED1-643BC54B4272}" type="pres">
      <dgm:prSet presAssocID="{45ADC89E-FDED-4184-8448-FF37A9F24E5A}" presName="level3hierChild" presStyleCnt="0"/>
      <dgm:spPr/>
    </dgm:pt>
  </dgm:ptLst>
  <dgm:cxnLst>
    <dgm:cxn modelId="{F5CB9A0D-1048-4780-8D2D-E514D77C11C3}" type="presOf" srcId="{DBFBCCF6-B806-4585-887A-48C5CACFF78D}" destId="{47D4C219-1243-4CF2-BFEF-9D9B96741F2E}" srcOrd="0" destOrd="0" presId="urn:microsoft.com/office/officeart/2005/8/layout/hierarchy2"/>
    <dgm:cxn modelId="{119B1510-19D7-484C-9298-9EE6B8D9F24A}" type="presOf" srcId="{45ADC89E-FDED-4184-8448-FF37A9F24E5A}" destId="{D2D966C0-6270-4753-9828-001C94B61182}" srcOrd="0" destOrd="0" presId="urn:microsoft.com/office/officeart/2005/8/layout/hierarchy2"/>
    <dgm:cxn modelId="{6A7B5021-8408-472E-98A4-01BB8D717996}" type="presOf" srcId="{9C63D4FA-02FD-4542-9A42-77738EB943B6}" destId="{86428AA2-58C6-41F1-9759-4A1F75E8967F}" srcOrd="0" destOrd="0" presId="urn:microsoft.com/office/officeart/2005/8/layout/hierarchy2"/>
    <dgm:cxn modelId="{A0292224-282E-46C9-9DB2-B482F54C319F}" type="presOf" srcId="{DB709726-A31A-49C1-B47B-5B7C6950BA3F}" destId="{70C8C619-8C2B-49EE-A995-F211AA63660D}" srcOrd="0" destOrd="0" presId="urn:microsoft.com/office/officeart/2005/8/layout/hierarchy2"/>
    <dgm:cxn modelId="{B09F2C27-E171-4685-AF95-DBA121A925A3}" type="presOf" srcId="{17807CBC-79C9-46E5-AE34-CEC1B783E684}" destId="{89221C4B-4463-41AE-A154-03A20F358DAF}" srcOrd="0" destOrd="0" presId="urn:microsoft.com/office/officeart/2005/8/layout/hierarchy2"/>
    <dgm:cxn modelId="{A987F429-4ECE-4966-BEE8-4BD7CAB4B8B5}" srcId="{D264DAD7-F1E7-4F80-BD7C-FF4ADCECC4A4}" destId="{9A1BC913-0333-4B32-94DB-D5B4946063CB}" srcOrd="0" destOrd="0" parTransId="{67A137D1-1FF4-4C91-A650-C239CC455360}" sibTransId="{742B0823-358E-498E-BFFA-AB7D9CEEB035}"/>
    <dgm:cxn modelId="{63A3E741-2873-40F1-8A88-29287D3F05BB}" type="presOf" srcId="{233C491A-C3E3-44F2-8FDA-6642675BF280}" destId="{DF26E83A-E48F-4BDA-93CA-5AA87FF333FE}" srcOrd="1" destOrd="0" presId="urn:microsoft.com/office/officeart/2005/8/layout/hierarchy2"/>
    <dgm:cxn modelId="{12A42E6A-7250-4849-B1CC-6C0B3BB90B13}" type="presOf" srcId="{5E03FC18-569A-49E1-82DB-C473D126F8D3}" destId="{96F24823-4487-43B3-8DCD-0611EA41D8D9}" srcOrd="1" destOrd="0" presId="urn:microsoft.com/office/officeart/2005/8/layout/hierarchy2"/>
    <dgm:cxn modelId="{0E0B486F-BC61-4221-A7D2-E312A2F7A76C}" type="presOf" srcId="{6AA4DDE0-9997-408C-A48D-E3E391C88115}" destId="{E9BCC851-A953-4517-A435-6993F9AEC0E3}" srcOrd="0" destOrd="0" presId="urn:microsoft.com/office/officeart/2005/8/layout/hierarchy2"/>
    <dgm:cxn modelId="{6FC6B850-1FFA-4D0B-95E0-7DF68516D397}" type="presOf" srcId="{5E03FC18-569A-49E1-82DB-C473D126F8D3}" destId="{CFDC1180-BEF3-4E7C-B5D1-444E8559F9CC}" srcOrd="0" destOrd="0" presId="urn:microsoft.com/office/officeart/2005/8/layout/hierarchy2"/>
    <dgm:cxn modelId="{BB881851-0004-4954-A02F-D0656BA0A2A7}" type="presOf" srcId="{233C491A-C3E3-44F2-8FDA-6642675BF280}" destId="{C6CA2968-ECCF-4919-A678-402F821156A6}" srcOrd="0" destOrd="0" presId="urn:microsoft.com/office/officeart/2005/8/layout/hierarchy2"/>
    <dgm:cxn modelId="{DBF53C72-B1C9-489E-9CB6-9514F74F9D4E}" srcId="{58220497-CA84-4D7C-9D10-8651C028DDA0}" destId="{9F0CCB0C-9129-4C9F-BF5C-0FF64161A668}" srcOrd="0" destOrd="0" parTransId="{6AA4DDE0-9997-408C-A48D-E3E391C88115}" sibTransId="{FC9647B3-66AA-4E5F-901C-960E298D53D6}"/>
    <dgm:cxn modelId="{C6E27557-FC4C-45E4-B8D3-FA78C99B0BEC}" type="presOf" srcId="{17807CBC-79C9-46E5-AE34-CEC1B783E684}" destId="{FD964A15-B8F1-4E81-A856-79375A49BDEC}" srcOrd="1" destOrd="0" presId="urn:microsoft.com/office/officeart/2005/8/layout/hierarchy2"/>
    <dgm:cxn modelId="{117B588B-F379-4B4E-A6EF-A95984D840FC}" srcId="{9A1BC913-0333-4B32-94DB-D5B4946063CB}" destId="{664A411F-7D54-4307-9F04-8A306CCFEE37}" srcOrd="1" destOrd="0" parTransId="{DBFBCCF6-B806-4585-887A-48C5CACFF78D}" sibTransId="{86FC40E4-A5CA-4DE6-9B13-F75502B1D992}"/>
    <dgm:cxn modelId="{7A4EBB96-CEB1-4E33-93B8-72E8EE75E390}" type="presOf" srcId="{9F0CCB0C-9129-4C9F-BF5C-0FF64161A668}" destId="{BFAC8E56-62BE-4740-9ABD-6F21F2F3F786}" srcOrd="0" destOrd="0" presId="urn:microsoft.com/office/officeart/2005/8/layout/hierarchy2"/>
    <dgm:cxn modelId="{FA86AC9E-BDBC-41D3-B70A-C6E553DE1231}" type="presOf" srcId="{58220497-CA84-4D7C-9D10-8651C028DDA0}" destId="{584ED286-CC59-4D04-93E5-0CF9006F36CF}" srcOrd="0" destOrd="0" presId="urn:microsoft.com/office/officeart/2005/8/layout/hierarchy2"/>
    <dgm:cxn modelId="{E5356CAF-B537-4A31-8783-1426C91210E3}" type="presOf" srcId="{DBFBCCF6-B806-4585-887A-48C5CACFF78D}" destId="{54BFC903-BD58-4F2A-B673-740D95EBC399}" srcOrd="1" destOrd="0" presId="urn:microsoft.com/office/officeart/2005/8/layout/hierarchy2"/>
    <dgm:cxn modelId="{6A3085B0-B592-4B7C-8064-573D0EBA8E3A}" srcId="{664A411F-7D54-4307-9F04-8A306CCFEE37}" destId="{45ADC89E-FDED-4184-8448-FF37A9F24E5A}" srcOrd="0" destOrd="0" parTransId="{233C491A-C3E3-44F2-8FDA-6642675BF280}" sibTransId="{C2D8BBA7-74B3-4FFE-AC03-83288AC2DE88}"/>
    <dgm:cxn modelId="{0BB967B5-1501-4B75-A246-0A5BF006E6A0}" type="presOf" srcId="{7E2574BC-4351-4284-9DF6-6A1F5E232F95}" destId="{68529AB5-0193-4991-BA14-EDD9CDADB393}" srcOrd="1" destOrd="0" presId="urn:microsoft.com/office/officeart/2005/8/layout/hierarchy2"/>
    <dgm:cxn modelId="{CF74DDC0-08BB-470B-AC5F-B96A0D6470B3}" type="presOf" srcId="{664A411F-7D54-4307-9F04-8A306CCFEE37}" destId="{B4F28234-17F0-41B7-8F59-9A1A8E056105}" srcOrd="0" destOrd="0" presId="urn:microsoft.com/office/officeart/2005/8/layout/hierarchy2"/>
    <dgm:cxn modelId="{E5ED74C2-4DF3-4F35-B478-92CC76427B64}" type="presOf" srcId="{9A1BC913-0333-4B32-94DB-D5B4946063CB}" destId="{74217152-B90E-4D7E-B210-33F9104FE72A}" srcOrd="0" destOrd="0" presId="urn:microsoft.com/office/officeart/2005/8/layout/hierarchy2"/>
    <dgm:cxn modelId="{BEAC81C2-96E6-4708-A1D8-5EC38E59255E}" srcId="{58220497-CA84-4D7C-9D10-8651C028DDA0}" destId="{9C63D4FA-02FD-4542-9A42-77738EB943B6}" srcOrd="1" destOrd="0" parTransId="{17807CBC-79C9-46E5-AE34-CEC1B783E684}" sibTransId="{F8E5A886-5F97-4E5C-955C-A083ADC29876}"/>
    <dgm:cxn modelId="{A23A23D3-C812-4423-BE93-BC52105B811A}" type="presOf" srcId="{7E2574BC-4351-4284-9DF6-6A1F5E232F95}" destId="{0A7D7485-8E0E-4C9F-A6F4-ABAA5580AD61}" srcOrd="0" destOrd="0" presId="urn:microsoft.com/office/officeart/2005/8/layout/hierarchy2"/>
    <dgm:cxn modelId="{56E68ADF-21ED-4ACE-A7DF-FA7D77118702}" srcId="{58220497-CA84-4D7C-9D10-8651C028DDA0}" destId="{DB709726-A31A-49C1-B47B-5B7C6950BA3F}" srcOrd="2" destOrd="0" parTransId="{7E2574BC-4351-4284-9DF6-6A1F5E232F95}" sibTransId="{D33D46AE-2E8E-400C-B6DB-E4BF15A24921}"/>
    <dgm:cxn modelId="{CDE970E2-F2A9-4529-89B7-6EF23E2446FA}" type="presOf" srcId="{D264DAD7-F1E7-4F80-BD7C-FF4ADCECC4A4}" destId="{1606C4A7-5156-4C63-A834-AA803B304640}" srcOrd="0" destOrd="0" presId="urn:microsoft.com/office/officeart/2005/8/layout/hierarchy2"/>
    <dgm:cxn modelId="{80D0F9E8-50E3-4C21-89D7-E13B438E1156}" type="presOf" srcId="{6AA4DDE0-9997-408C-A48D-E3E391C88115}" destId="{FE018CCE-991C-4906-88D0-6E22F3641216}" srcOrd="1" destOrd="0" presId="urn:microsoft.com/office/officeart/2005/8/layout/hierarchy2"/>
    <dgm:cxn modelId="{3D887AFB-A6D6-446F-9BB8-BF914A8982A6}" srcId="{9A1BC913-0333-4B32-94DB-D5B4946063CB}" destId="{58220497-CA84-4D7C-9D10-8651C028DDA0}" srcOrd="0" destOrd="0" parTransId="{5E03FC18-569A-49E1-82DB-C473D126F8D3}" sibTransId="{4D122090-5278-40E3-9C49-B24F71A6E357}"/>
    <dgm:cxn modelId="{E70F80A8-209D-40FD-8EA3-2D4FA85546DD}" type="presParOf" srcId="{1606C4A7-5156-4C63-A834-AA803B304640}" destId="{0ED63BC8-7E93-4624-8C29-52515490AF64}" srcOrd="0" destOrd="0" presId="urn:microsoft.com/office/officeart/2005/8/layout/hierarchy2"/>
    <dgm:cxn modelId="{3ADDAB3E-754E-4CCB-B503-C88F7D60E1B7}" type="presParOf" srcId="{0ED63BC8-7E93-4624-8C29-52515490AF64}" destId="{74217152-B90E-4D7E-B210-33F9104FE72A}" srcOrd="0" destOrd="0" presId="urn:microsoft.com/office/officeart/2005/8/layout/hierarchy2"/>
    <dgm:cxn modelId="{188BE1B1-4ED0-4C71-93B5-BC45986FE922}" type="presParOf" srcId="{0ED63BC8-7E93-4624-8C29-52515490AF64}" destId="{8AFB1669-213D-4D64-B8AA-6FB3A762893E}" srcOrd="1" destOrd="0" presId="urn:microsoft.com/office/officeart/2005/8/layout/hierarchy2"/>
    <dgm:cxn modelId="{741B408F-4FEE-4A54-8DB4-B8955E3B48FC}" type="presParOf" srcId="{8AFB1669-213D-4D64-B8AA-6FB3A762893E}" destId="{CFDC1180-BEF3-4E7C-B5D1-444E8559F9CC}" srcOrd="0" destOrd="0" presId="urn:microsoft.com/office/officeart/2005/8/layout/hierarchy2"/>
    <dgm:cxn modelId="{4D8A9B26-E9FA-41A5-9BCB-720530271744}" type="presParOf" srcId="{CFDC1180-BEF3-4E7C-B5D1-444E8559F9CC}" destId="{96F24823-4487-43B3-8DCD-0611EA41D8D9}" srcOrd="0" destOrd="0" presId="urn:microsoft.com/office/officeart/2005/8/layout/hierarchy2"/>
    <dgm:cxn modelId="{351A7E6E-05A3-4F77-8B94-F13D381DD8D5}" type="presParOf" srcId="{8AFB1669-213D-4D64-B8AA-6FB3A762893E}" destId="{7B18463E-A15E-4DA0-95A0-A4D36C87AF2D}" srcOrd="1" destOrd="0" presId="urn:microsoft.com/office/officeart/2005/8/layout/hierarchy2"/>
    <dgm:cxn modelId="{DCB63C51-133F-498B-AD84-A7D3C24C943C}" type="presParOf" srcId="{7B18463E-A15E-4DA0-95A0-A4D36C87AF2D}" destId="{584ED286-CC59-4D04-93E5-0CF9006F36CF}" srcOrd="0" destOrd="0" presId="urn:microsoft.com/office/officeart/2005/8/layout/hierarchy2"/>
    <dgm:cxn modelId="{9C15C965-520C-463F-8E2A-4133E667248C}" type="presParOf" srcId="{7B18463E-A15E-4DA0-95A0-A4D36C87AF2D}" destId="{4E0BF814-51D1-4A90-B294-61DFF77716B1}" srcOrd="1" destOrd="0" presId="urn:microsoft.com/office/officeart/2005/8/layout/hierarchy2"/>
    <dgm:cxn modelId="{3D775150-8CC0-4C74-A425-3C4E95C6C1BB}" type="presParOf" srcId="{4E0BF814-51D1-4A90-B294-61DFF77716B1}" destId="{E9BCC851-A953-4517-A435-6993F9AEC0E3}" srcOrd="0" destOrd="0" presId="urn:microsoft.com/office/officeart/2005/8/layout/hierarchy2"/>
    <dgm:cxn modelId="{0BFDF338-627F-4D89-81CB-44589E8C5619}" type="presParOf" srcId="{E9BCC851-A953-4517-A435-6993F9AEC0E3}" destId="{FE018CCE-991C-4906-88D0-6E22F3641216}" srcOrd="0" destOrd="0" presId="urn:microsoft.com/office/officeart/2005/8/layout/hierarchy2"/>
    <dgm:cxn modelId="{9A92C7A9-9248-4C7F-9B77-C8B69D4B8BD4}" type="presParOf" srcId="{4E0BF814-51D1-4A90-B294-61DFF77716B1}" destId="{DAEF63AD-876C-444B-82C1-F35D144D25C3}" srcOrd="1" destOrd="0" presId="urn:microsoft.com/office/officeart/2005/8/layout/hierarchy2"/>
    <dgm:cxn modelId="{D47076E6-D939-4C4B-B3F3-525A3F6E4DBD}" type="presParOf" srcId="{DAEF63AD-876C-444B-82C1-F35D144D25C3}" destId="{BFAC8E56-62BE-4740-9ABD-6F21F2F3F786}" srcOrd="0" destOrd="0" presId="urn:microsoft.com/office/officeart/2005/8/layout/hierarchy2"/>
    <dgm:cxn modelId="{2A6CB2DB-7C45-4EDE-8CE0-834D6FC36E6D}" type="presParOf" srcId="{DAEF63AD-876C-444B-82C1-F35D144D25C3}" destId="{6D0F79E0-0812-4F2A-BAE5-0D73F475A354}" srcOrd="1" destOrd="0" presId="urn:microsoft.com/office/officeart/2005/8/layout/hierarchy2"/>
    <dgm:cxn modelId="{620E8397-6261-4B33-A020-9A8BBFE307CE}" type="presParOf" srcId="{4E0BF814-51D1-4A90-B294-61DFF77716B1}" destId="{89221C4B-4463-41AE-A154-03A20F358DAF}" srcOrd="2" destOrd="0" presId="urn:microsoft.com/office/officeart/2005/8/layout/hierarchy2"/>
    <dgm:cxn modelId="{A05DD4C1-57B4-4DEA-A675-75217D6C84D2}" type="presParOf" srcId="{89221C4B-4463-41AE-A154-03A20F358DAF}" destId="{FD964A15-B8F1-4E81-A856-79375A49BDEC}" srcOrd="0" destOrd="0" presId="urn:microsoft.com/office/officeart/2005/8/layout/hierarchy2"/>
    <dgm:cxn modelId="{DB83BF97-F6FE-4B1D-97C5-E29237637E4D}" type="presParOf" srcId="{4E0BF814-51D1-4A90-B294-61DFF77716B1}" destId="{7299A39C-7514-4D88-9066-CDD9D7605D34}" srcOrd="3" destOrd="0" presId="urn:microsoft.com/office/officeart/2005/8/layout/hierarchy2"/>
    <dgm:cxn modelId="{F80F8769-CE4E-406B-8EA8-28D002256586}" type="presParOf" srcId="{7299A39C-7514-4D88-9066-CDD9D7605D34}" destId="{86428AA2-58C6-41F1-9759-4A1F75E8967F}" srcOrd="0" destOrd="0" presId="urn:microsoft.com/office/officeart/2005/8/layout/hierarchy2"/>
    <dgm:cxn modelId="{A5B824C0-F580-4192-9A6F-F7E4985BCDA6}" type="presParOf" srcId="{7299A39C-7514-4D88-9066-CDD9D7605D34}" destId="{74FD8DDA-B5A4-4B6D-882A-8E9B52C04DD5}" srcOrd="1" destOrd="0" presId="urn:microsoft.com/office/officeart/2005/8/layout/hierarchy2"/>
    <dgm:cxn modelId="{54CDDB7F-A19D-4CCE-A981-08947F39C45D}" type="presParOf" srcId="{4E0BF814-51D1-4A90-B294-61DFF77716B1}" destId="{0A7D7485-8E0E-4C9F-A6F4-ABAA5580AD61}" srcOrd="4" destOrd="0" presId="urn:microsoft.com/office/officeart/2005/8/layout/hierarchy2"/>
    <dgm:cxn modelId="{6016040A-7A1F-4025-BFE8-15BD1EDFA77A}" type="presParOf" srcId="{0A7D7485-8E0E-4C9F-A6F4-ABAA5580AD61}" destId="{68529AB5-0193-4991-BA14-EDD9CDADB393}" srcOrd="0" destOrd="0" presId="urn:microsoft.com/office/officeart/2005/8/layout/hierarchy2"/>
    <dgm:cxn modelId="{0F894B28-6E0A-4CB9-BEC4-0E7805F87ADD}" type="presParOf" srcId="{4E0BF814-51D1-4A90-B294-61DFF77716B1}" destId="{9F7EE940-431F-4129-AC04-F32070A7D0B9}" srcOrd="5" destOrd="0" presId="urn:microsoft.com/office/officeart/2005/8/layout/hierarchy2"/>
    <dgm:cxn modelId="{919BA1AA-0D0C-4542-B0F5-65155DD6E137}" type="presParOf" srcId="{9F7EE940-431F-4129-AC04-F32070A7D0B9}" destId="{70C8C619-8C2B-49EE-A995-F211AA63660D}" srcOrd="0" destOrd="0" presId="urn:microsoft.com/office/officeart/2005/8/layout/hierarchy2"/>
    <dgm:cxn modelId="{9AAD087F-A891-4B16-AA38-1038ED6A111C}" type="presParOf" srcId="{9F7EE940-431F-4129-AC04-F32070A7D0B9}" destId="{1BE1323C-B0C8-429B-8D60-55A16B6F8DD0}" srcOrd="1" destOrd="0" presId="urn:microsoft.com/office/officeart/2005/8/layout/hierarchy2"/>
    <dgm:cxn modelId="{785F0C6C-1FF3-40E9-8C39-210CF60179C2}" type="presParOf" srcId="{8AFB1669-213D-4D64-B8AA-6FB3A762893E}" destId="{47D4C219-1243-4CF2-BFEF-9D9B96741F2E}" srcOrd="2" destOrd="0" presId="urn:microsoft.com/office/officeart/2005/8/layout/hierarchy2"/>
    <dgm:cxn modelId="{16F5EB43-4610-4689-81F2-A8D6BF03EA07}" type="presParOf" srcId="{47D4C219-1243-4CF2-BFEF-9D9B96741F2E}" destId="{54BFC903-BD58-4F2A-B673-740D95EBC399}" srcOrd="0" destOrd="0" presId="urn:microsoft.com/office/officeart/2005/8/layout/hierarchy2"/>
    <dgm:cxn modelId="{C8ADCAA4-BB98-4F1D-AEEC-1537669DFA07}" type="presParOf" srcId="{8AFB1669-213D-4D64-B8AA-6FB3A762893E}" destId="{40227B91-D1A3-466D-B600-319B54490E01}" srcOrd="3" destOrd="0" presId="urn:microsoft.com/office/officeart/2005/8/layout/hierarchy2"/>
    <dgm:cxn modelId="{C6D5D718-D702-4849-AD9F-2D1DB77FF355}" type="presParOf" srcId="{40227B91-D1A3-466D-B600-319B54490E01}" destId="{B4F28234-17F0-41B7-8F59-9A1A8E056105}" srcOrd="0" destOrd="0" presId="urn:microsoft.com/office/officeart/2005/8/layout/hierarchy2"/>
    <dgm:cxn modelId="{E0B0720E-2546-4D20-B226-F88740658665}" type="presParOf" srcId="{40227B91-D1A3-466D-B600-319B54490E01}" destId="{583F2B41-5D97-455C-9BA1-9C7D48D5A7F7}" srcOrd="1" destOrd="0" presId="urn:microsoft.com/office/officeart/2005/8/layout/hierarchy2"/>
    <dgm:cxn modelId="{65CA8103-D146-4409-83EA-9E0A051D6C6E}" type="presParOf" srcId="{583F2B41-5D97-455C-9BA1-9C7D48D5A7F7}" destId="{C6CA2968-ECCF-4919-A678-402F821156A6}" srcOrd="0" destOrd="0" presId="urn:microsoft.com/office/officeart/2005/8/layout/hierarchy2"/>
    <dgm:cxn modelId="{FD49E6ED-D1B7-4DA8-A6EB-BB9A28AD4C72}" type="presParOf" srcId="{C6CA2968-ECCF-4919-A678-402F821156A6}" destId="{DF26E83A-E48F-4BDA-93CA-5AA87FF333FE}" srcOrd="0" destOrd="0" presId="urn:microsoft.com/office/officeart/2005/8/layout/hierarchy2"/>
    <dgm:cxn modelId="{4FEA9723-EB1E-492A-9D45-AC890ECBF04D}" type="presParOf" srcId="{583F2B41-5D97-455C-9BA1-9C7D48D5A7F7}" destId="{8E5F8507-C643-4205-A0BF-B3BA2C66BB69}" srcOrd="1" destOrd="0" presId="urn:microsoft.com/office/officeart/2005/8/layout/hierarchy2"/>
    <dgm:cxn modelId="{90F32109-2FCA-44C3-BE01-FF4C8242BAEE}" type="presParOf" srcId="{8E5F8507-C643-4205-A0BF-B3BA2C66BB69}" destId="{D2D966C0-6270-4753-9828-001C94B61182}" srcOrd="0" destOrd="0" presId="urn:microsoft.com/office/officeart/2005/8/layout/hierarchy2"/>
    <dgm:cxn modelId="{05CDFF5B-9784-4841-A325-941DD16714B3}" type="presParOf" srcId="{8E5F8507-C643-4205-A0BF-B3BA2C66BB69}" destId="{1628C33F-627F-4154-8ED1-643BC54B427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64DAD7-F1E7-4F80-BD7C-FF4ADCECC4A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8220497-CA84-4D7C-9D10-8651C028DDA0}">
      <dgm:prSet phldrT="[Texto]"/>
      <dgm:spPr/>
      <dgm:t>
        <a:bodyPr/>
        <a:lstStyle/>
        <a:p>
          <a:r>
            <a:rPr lang="ca-ES" noProof="0" dirty="0"/>
            <a:t>Subvencions atorgades per l’Ajuntament</a:t>
          </a:r>
        </a:p>
      </dgm:t>
    </dgm:pt>
    <dgm:pt modelId="{5E03FC18-569A-49E1-82DB-C473D126F8D3}" type="parTrans" cxnId="{3D887AFB-A6D6-446F-9BB8-BF914A8982A6}">
      <dgm:prSet/>
      <dgm:spPr/>
      <dgm:t>
        <a:bodyPr/>
        <a:lstStyle/>
        <a:p>
          <a:endParaRPr lang="es-ES"/>
        </a:p>
      </dgm:t>
    </dgm:pt>
    <dgm:pt modelId="{4D122090-5278-40E3-9C49-B24F71A6E357}" type="sibTrans" cxnId="{3D887AFB-A6D6-446F-9BB8-BF914A8982A6}">
      <dgm:prSet/>
      <dgm:spPr/>
      <dgm:t>
        <a:bodyPr/>
        <a:lstStyle/>
        <a:p>
          <a:endParaRPr lang="es-ES"/>
        </a:p>
      </dgm:t>
    </dgm:pt>
    <dgm:pt modelId="{9F0CCB0C-9129-4C9F-BF5C-0FF64161A668}">
      <dgm:prSet phldrT="[Texto]"/>
      <dgm:spPr/>
      <dgm:t>
        <a:bodyPr/>
        <a:lstStyle/>
        <a:p>
          <a:r>
            <a:rPr lang="ca-ES" noProof="0" dirty="0"/>
            <a:t>No es poden fer pagaments per concessió de subvencions</a:t>
          </a:r>
        </a:p>
      </dgm:t>
    </dgm:pt>
    <dgm:pt modelId="{6AA4DDE0-9997-408C-A48D-E3E391C88115}" type="parTrans" cxnId="{DBF53C72-B1C9-489E-9CB6-9514F74F9D4E}">
      <dgm:prSet/>
      <dgm:spPr/>
      <dgm:t>
        <a:bodyPr/>
        <a:lstStyle/>
        <a:p>
          <a:endParaRPr lang="es-ES"/>
        </a:p>
      </dgm:t>
    </dgm:pt>
    <dgm:pt modelId="{FC9647B3-66AA-4E5F-901C-960E298D53D6}" type="sibTrans" cxnId="{DBF53C72-B1C9-489E-9CB6-9514F74F9D4E}">
      <dgm:prSet/>
      <dgm:spPr/>
      <dgm:t>
        <a:bodyPr/>
        <a:lstStyle/>
        <a:p>
          <a:endParaRPr lang="es-ES"/>
        </a:p>
      </dgm:t>
    </dgm:pt>
    <dgm:pt modelId="{9A1BC913-0333-4B32-94DB-D5B4946063CB}">
      <dgm:prSet phldrT="[Texto]"/>
      <dgm:spPr/>
      <dgm:t>
        <a:bodyPr/>
        <a:lstStyle/>
        <a:p>
          <a:r>
            <a:rPr lang="ca-ES" noProof="0" dirty="0"/>
            <a:t>Conseqüències de no justificar </a:t>
          </a:r>
        </a:p>
        <a:p>
          <a:r>
            <a:rPr lang="ca-ES" noProof="0" dirty="0"/>
            <a:t>o justificar incorrectament</a:t>
          </a:r>
        </a:p>
      </dgm:t>
    </dgm:pt>
    <dgm:pt modelId="{67A137D1-1FF4-4C91-A650-C239CC455360}" type="parTrans" cxnId="{A987F429-4ECE-4966-BEE8-4BD7CAB4B8B5}">
      <dgm:prSet/>
      <dgm:spPr/>
      <dgm:t>
        <a:bodyPr/>
        <a:lstStyle/>
        <a:p>
          <a:endParaRPr lang="es-ES"/>
        </a:p>
      </dgm:t>
    </dgm:pt>
    <dgm:pt modelId="{742B0823-358E-498E-BFFA-AB7D9CEEB035}" type="sibTrans" cxnId="{A987F429-4ECE-4966-BEE8-4BD7CAB4B8B5}">
      <dgm:prSet/>
      <dgm:spPr/>
      <dgm:t>
        <a:bodyPr/>
        <a:lstStyle/>
        <a:p>
          <a:endParaRPr lang="es-ES"/>
        </a:p>
      </dgm:t>
    </dgm:pt>
    <dgm:pt modelId="{1606C4A7-5156-4C63-A834-AA803B304640}" type="pres">
      <dgm:prSet presAssocID="{D264DAD7-F1E7-4F80-BD7C-FF4ADCECC4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D63BC8-7E93-4624-8C29-52515490AF64}" type="pres">
      <dgm:prSet presAssocID="{9A1BC913-0333-4B32-94DB-D5B4946063CB}" presName="root1" presStyleCnt="0"/>
      <dgm:spPr/>
    </dgm:pt>
    <dgm:pt modelId="{74217152-B90E-4D7E-B210-33F9104FE72A}" type="pres">
      <dgm:prSet presAssocID="{9A1BC913-0333-4B32-94DB-D5B4946063CB}" presName="LevelOneTextNode" presStyleLbl="node0" presStyleIdx="0" presStyleCnt="1" custScaleY="141471">
        <dgm:presLayoutVars>
          <dgm:chPref val="3"/>
        </dgm:presLayoutVars>
      </dgm:prSet>
      <dgm:spPr/>
    </dgm:pt>
    <dgm:pt modelId="{8AFB1669-213D-4D64-B8AA-6FB3A762893E}" type="pres">
      <dgm:prSet presAssocID="{9A1BC913-0333-4B32-94DB-D5B4946063CB}" presName="level2hierChild" presStyleCnt="0"/>
      <dgm:spPr/>
    </dgm:pt>
    <dgm:pt modelId="{CFDC1180-BEF3-4E7C-B5D1-444E8559F9CC}" type="pres">
      <dgm:prSet presAssocID="{5E03FC18-569A-49E1-82DB-C473D126F8D3}" presName="conn2-1" presStyleLbl="parChTrans1D2" presStyleIdx="0" presStyleCnt="1"/>
      <dgm:spPr/>
    </dgm:pt>
    <dgm:pt modelId="{96F24823-4487-43B3-8DCD-0611EA41D8D9}" type="pres">
      <dgm:prSet presAssocID="{5E03FC18-569A-49E1-82DB-C473D126F8D3}" presName="connTx" presStyleLbl="parChTrans1D2" presStyleIdx="0" presStyleCnt="1"/>
      <dgm:spPr/>
    </dgm:pt>
    <dgm:pt modelId="{7B18463E-A15E-4DA0-95A0-A4D36C87AF2D}" type="pres">
      <dgm:prSet presAssocID="{58220497-CA84-4D7C-9D10-8651C028DDA0}" presName="root2" presStyleCnt="0"/>
      <dgm:spPr/>
    </dgm:pt>
    <dgm:pt modelId="{584ED286-CC59-4D04-93E5-0CF9006F36CF}" type="pres">
      <dgm:prSet presAssocID="{58220497-CA84-4D7C-9D10-8651C028DDA0}" presName="LevelTwoTextNode" presStyleLbl="node2" presStyleIdx="0" presStyleCnt="1">
        <dgm:presLayoutVars>
          <dgm:chPref val="3"/>
        </dgm:presLayoutVars>
      </dgm:prSet>
      <dgm:spPr/>
    </dgm:pt>
    <dgm:pt modelId="{4E0BF814-51D1-4A90-B294-61DFF77716B1}" type="pres">
      <dgm:prSet presAssocID="{58220497-CA84-4D7C-9D10-8651C028DDA0}" presName="level3hierChild" presStyleCnt="0"/>
      <dgm:spPr/>
    </dgm:pt>
    <dgm:pt modelId="{E9BCC851-A953-4517-A435-6993F9AEC0E3}" type="pres">
      <dgm:prSet presAssocID="{6AA4DDE0-9997-408C-A48D-E3E391C88115}" presName="conn2-1" presStyleLbl="parChTrans1D3" presStyleIdx="0" presStyleCnt="1"/>
      <dgm:spPr/>
    </dgm:pt>
    <dgm:pt modelId="{FE018CCE-991C-4906-88D0-6E22F3641216}" type="pres">
      <dgm:prSet presAssocID="{6AA4DDE0-9997-408C-A48D-E3E391C88115}" presName="connTx" presStyleLbl="parChTrans1D3" presStyleIdx="0" presStyleCnt="1"/>
      <dgm:spPr/>
    </dgm:pt>
    <dgm:pt modelId="{DAEF63AD-876C-444B-82C1-F35D144D25C3}" type="pres">
      <dgm:prSet presAssocID="{9F0CCB0C-9129-4C9F-BF5C-0FF64161A668}" presName="root2" presStyleCnt="0"/>
      <dgm:spPr/>
    </dgm:pt>
    <dgm:pt modelId="{BFAC8E56-62BE-4740-9ABD-6F21F2F3F786}" type="pres">
      <dgm:prSet presAssocID="{9F0CCB0C-9129-4C9F-BF5C-0FF64161A668}" presName="LevelTwoTextNode" presStyleLbl="node3" presStyleIdx="0" presStyleCnt="1">
        <dgm:presLayoutVars>
          <dgm:chPref val="3"/>
        </dgm:presLayoutVars>
      </dgm:prSet>
      <dgm:spPr/>
    </dgm:pt>
    <dgm:pt modelId="{6D0F79E0-0812-4F2A-BAE5-0D73F475A354}" type="pres">
      <dgm:prSet presAssocID="{9F0CCB0C-9129-4C9F-BF5C-0FF64161A668}" presName="level3hierChild" presStyleCnt="0"/>
      <dgm:spPr/>
    </dgm:pt>
  </dgm:ptLst>
  <dgm:cxnLst>
    <dgm:cxn modelId="{6E0CBE08-A233-4826-93B7-16681093189B}" type="presOf" srcId="{5E03FC18-569A-49E1-82DB-C473D126F8D3}" destId="{96F24823-4487-43B3-8DCD-0611EA41D8D9}" srcOrd="1" destOrd="0" presId="urn:microsoft.com/office/officeart/2005/8/layout/hierarchy2"/>
    <dgm:cxn modelId="{E874F71A-41E0-447D-A24F-75298254DEAF}" type="presOf" srcId="{D264DAD7-F1E7-4F80-BD7C-FF4ADCECC4A4}" destId="{1606C4A7-5156-4C63-A834-AA803B304640}" srcOrd="0" destOrd="0" presId="urn:microsoft.com/office/officeart/2005/8/layout/hierarchy2"/>
    <dgm:cxn modelId="{5575751C-32A8-4054-90E8-616056A74165}" type="presOf" srcId="{5E03FC18-569A-49E1-82DB-C473D126F8D3}" destId="{CFDC1180-BEF3-4E7C-B5D1-444E8559F9CC}" srcOrd="0" destOrd="0" presId="urn:microsoft.com/office/officeart/2005/8/layout/hierarchy2"/>
    <dgm:cxn modelId="{A987F429-4ECE-4966-BEE8-4BD7CAB4B8B5}" srcId="{D264DAD7-F1E7-4F80-BD7C-FF4ADCECC4A4}" destId="{9A1BC913-0333-4B32-94DB-D5B4946063CB}" srcOrd="0" destOrd="0" parTransId="{67A137D1-1FF4-4C91-A650-C239CC455360}" sibTransId="{742B0823-358E-498E-BFFA-AB7D9CEEB035}"/>
    <dgm:cxn modelId="{DBF53C72-B1C9-489E-9CB6-9514F74F9D4E}" srcId="{58220497-CA84-4D7C-9D10-8651C028DDA0}" destId="{9F0CCB0C-9129-4C9F-BF5C-0FF64161A668}" srcOrd="0" destOrd="0" parTransId="{6AA4DDE0-9997-408C-A48D-E3E391C88115}" sibTransId="{FC9647B3-66AA-4E5F-901C-960E298D53D6}"/>
    <dgm:cxn modelId="{DA4E9F8C-DA08-4035-A9C8-9C85FA0CC6A5}" type="presOf" srcId="{9F0CCB0C-9129-4C9F-BF5C-0FF64161A668}" destId="{BFAC8E56-62BE-4740-9ABD-6F21F2F3F786}" srcOrd="0" destOrd="0" presId="urn:microsoft.com/office/officeart/2005/8/layout/hierarchy2"/>
    <dgm:cxn modelId="{1B19CAAD-2A6E-4DD3-8AF4-E8ED42969F7B}" type="presOf" srcId="{58220497-CA84-4D7C-9D10-8651C028DDA0}" destId="{584ED286-CC59-4D04-93E5-0CF9006F36CF}" srcOrd="0" destOrd="0" presId="urn:microsoft.com/office/officeart/2005/8/layout/hierarchy2"/>
    <dgm:cxn modelId="{85795ED8-AB34-41F6-992A-BF876CF79505}" type="presOf" srcId="{6AA4DDE0-9997-408C-A48D-E3E391C88115}" destId="{FE018CCE-991C-4906-88D0-6E22F3641216}" srcOrd="1" destOrd="0" presId="urn:microsoft.com/office/officeart/2005/8/layout/hierarchy2"/>
    <dgm:cxn modelId="{0E305AE6-3EB9-4D10-A1D3-24F35C1C1A05}" type="presOf" srcId="{9A1BC913-0333-4B32-94DB-D5B4946063CB}" destId="{74217152-B90E-4D7E-B210-33F9104FE72A}" srcOrd="0" destOrd="0" presId="urn:microsoft.com/office/officeart/2005/8/layout/hierarchy2"/>
    <dgm:cxn modelId="{5E181EF9-9C51-4ABE-B77E-ED960EE2168A}" type="presOf" srcId="{6AA4DDE0-9997-408C-A48D-E3E391C88115}" destId="{E9BCC851-A953-4517-A435-6993F9AEC0E3}" srcOrd="0" destOrd="0" presId="urn:microsoft.com/office/officeart/2005/8/layout/hierarchy2"/>
    <dgm:cxn modelId="{3D887AFB-A6D6-446F-9BB8-BF914A8982A6}" srcId="{9A1BC913-0333-4B32-94DB-D5B4946063CB}" destId="{58220497-CA84-4D7C-9D10-8651C028DDA0}" srcOrd="0" destOrd="0" parTransId="{5E03FC18-569A-49E1-82DB-C473D126F8D3}" sibTransId="{4D122090-5278-40E3-9C49-B24F71A6E357}"/>
    <dgm:cxn modelId="{445A48F6-971F-498E-9281-B359F01200ED}" type="presParOf" srcId="{1606C4A7-5156-4C63-A834-AA803B304640}" destId="{0ED63BC8-7E93-4624-8C29-52515490AF64}" srcOrd="0" destOrd="0" presId="urn:microsoft.com/office/officeart/2005/8/layout/hierarchy2"/>
    <dgm:cxn modelId="{09514F5A-7364-410D-B7BE-551880E5B044}" type="presParOf" srcId="{0ED63BC8-7E93-4624-8C29-52515490AF64}" destId="{74217152-B90E-4D7E-B210-33F9104FE72A}" srcOrd="0" destOrd="0" presId="urn:microsoft.com/office/officeart/2005/8/layout/hierarchy2"/>
    <dgm:cxn modelId="{CDD75855-A03D-4264-8936-516FEEC4F7F7}" type="presParOf" srcId="{0ED63BC8-7E93-4624-8C29-52515490AF64}" destId="{8AFB1669-213D-4D64-B8AA-6FB3A762893E}" srcOrd="1" destOrd="0" presId="urn:microsoft.com/office/officeart/2005/8/layout/hierarchy2"/>
    <dgm:cxn modelId="{2D69129A-591E-43EC-958A-60A5FFDE9470}" type="presParOf" srcId="{8AFB1669-213D-4D64-B8AA-6FB3A762893E}" destId="{CFDC1180-BEF3-4E7C-B5D1-444E8559F9CC}" srcOrd="0" destOrd="0" presId="urn:microsoft.com/office/officeart/2005/8/layout/hierarchy2"/>
    <dgm:cxn modelId="{647AC31F-9F9F-4CEB-97D4-E2732BB94DF9}" type="presParOf" srcId="{CFDC1180-BEF3-4E7C-B5D1-444E8559F9CC}" destId="{96F24823-4487-43B3-8DCD-0611EA41D8D9}" srcOrd="0" destOrd="0" presId="urn:microsoft.com/office/officeart/2005/8/layout/hierarchy2"/>
    <dgm:cxn modelId="{9CD2B8BF-5BD2-47E2-BF71-90C6F41DD2EB}" type="presParOf" srcId="{8AFB1669-213D-4D64-B8AA-6FB3A762893E}" destId="{7B18463E-A15E-4DA0-95A0-A4D36C87AF2D}" srcOrd="1" destOrd="0" presId="urn:microsoft.com/office/officeart/2005/8/layout/hierarchy2"/>
    <dgm:cxn modelId="{3FBB7DDF-A207-43A8-A1D6-8949FCDC7805}" type="presParOf" srcId="{7B18463E-A15E-4DA0-95A0-A4D36C87AF2D}" destId="{584ED286-CC59-4D04-93E5-0CF9006F36CF}" srcOrd="0" destOrd="0" presId="urn:microsoft.com/office/officeart/2005/8/layout/hierarchy2"/>
    <dgm:cxn modelId="{50D86075-C497-4631-B0AD-89BD083918F0}" type="presParOf" srcId="{7B18463E-A15E-4DA0-95A0-A4D36C87AF2D}" destId="{4E0BF814-51D1-4A90-B294-61DFF77716B1}" srcOrd="1" destOrd="0" presId="urn:microsoft.com/office/officeart/2005/8/layout/hierarchy2"/>
    <dgm:cxn modelId="{E2D1C4B7-7670-4DA0-B381-82E87E320BBE}" type="presParOf" srcId="{4E0BF814-51D1-4A90-B294-61DFF77716B1}" destId="{E9BCC851-A953-4517-A435-6993F9AEC0E3}" srcOrd="0" destOrd="0" presId="urn:microsoft.com/office/officeart/2005/8/layout/hierarchy2"/>
    <dgm:cxn modelId="{4A290DE3-B09E-4772-809E-073AAACA22C2}" type="presParOf" srcId="{E9BCC851-A953-4517-A435-6993F9AEC0E3}" destId="{FE018CCE-991C-4906-88D0-6E22F3641216}" srcOrd="0" destOrd="0" presId="urn:microsoft.com/office/officeart/2005/8/layout/hierarchy2"/>
    <dgm:cxn modelId="{582BCAED-6084-4206-845B-758587265331}" type="presParOf" srcId="{4E0BF814-51D1-4A90-B294-61DFF77716B1}" destId="{DAEF63AD-876C-444B-82C1-F35D144D25C3}" srcOrd="1" destOrd="0" presId="urn:microsoft.com/office/officeart/2005/8/layout/hierarchy2"/>
    <dgm:cxn modelId="{D4077FF7-93BB-4B0C-B431-0CA315F15DA4}" type="presParOf" srcId="{DAEF63AD-876C-444B-82C1-F35D144D25C3}" destId="{BFAC8E56-62BE-4740-9ABD-6F21F2F3F786}" srcOrd="0" destOrd="0" presId="urn:microsoft.com/office/officeart/2005/8/layout/hierarchy2"/>
    <dgm:cxn modelId="{EDA33F50-3041-4F91-B2B2-94E22190FE73}" type="presParOf" srcId="{DAEF63AD-876C-444B-82C1-F35D144D25C3}" destId="{6D0F79E0-0812-4F2A-BAE5-0D73F475A35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CC2890-027E-41E1-980F-59BB236C90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9ECF738-2D5E-4758-847B-93866532D851}">
      <dgm:prSet phldrT="[Texto]"/>
      <dgm:spPr/>
      <dgm:t>
        <a:bodyPr/>
        <a:lstStyle/>
        <a:p>
          <a:r>
            <a:rPr lang="ca-ES" noProof="0" dirty="0"/>
            <a:t>Elaboració d’una guia justificativa de subvencions</a:t>
          </a:r>
        </a:p>
      </dgm:t>
    </dgm:pt>
    <dgm:pt modelId="{E1354E4F-C80B-4DF0-B0F2-C252F16818AC}" type="parTrans" cxnId="{F4151E24-0156-4D1F-B100-F98116044F35}">
      <dgm:prSet/>
      <dgm:spPr/>
      <dgm:t>
        <a:bodyPr/>
        <a:lstStyle/>
        <a:p>
          <a:endParaRPr lang="ca-ES" noProof="0" dirty="0"/>
        </a:p>
      </dgm:t>
    </dgm:pt>
    <dgm:pt modelId="{EDBC576D-53E2-4138-9B3D-1C151219EBC1}" type="sibTrans" cxnId="{F4151E24-0156-4D1F-B100-F98116044F35}">
      <dgm:prSet/>
      <dgm:spPr/>
      <dgm:t>
        <a:bodyPr/>
        <a:lstStyle/>
        <a:p>
          <a:endParaRPr lang="ca-ES" noProof="0" dirty="0"/>
        </a:p>
      </dgm:t>
    </dgm:pt>
    <dgm:pt modelId="{8183B9ED-78E5-409E-9015-E51228667769}">
      <dgm:prSet phldrT="[Texto]"/>
      <dgm:spPr/>
      <dgm:t>
        <a:bodyPr/>
        <a:lstStyle/>
        <a:p>
          <a:r>
            <a:rPr lang="ca-ES" noProof="0" dirty="0"/>
            <a:t>Actualització models de justificació de subvencions d’acord amb la normativa</a:t>
          </a:r>
        </a:p>
      </dgm:t>
    </dgm:pt>
    <dgm:pt modelId="{8582EE70-F522-425E-BEA2-C3D07600FB8D}" type="parTrans" cxnId="{9802E9A8-0736-4E79-AFDE-D91829BBAA4A}">
      <dgm:prSet/>
      <dgm:spPr/>
      <dgm:t>
        <a:bodyPr/>
        <a:lstStyle/>
        <a:p>
          <a:endParaRPr lang="ca-ES" noProof="0" dirty="0"/>
        </a:p>
      </dgm:t>
    </dgm:pt>
    <dgm:pt modelId="{5FF6EDA9-E8F0-494F-9C4F-31A541ECB85E}" type="sibTrans" cxnId="{9802E9A8-0736-4E79-AFDE-D91829BBAA4A}">
      <dgm:prSet/>
      <dgm:spPr/>
      <dgm:t>
        <a:bodyPr/>
        <a:lstStyle/>
        <a:p>
          <a:endParaRPr lang="ca-ES" noProof="0" dirty="0"/>
        </a:p>
      </dgm:t>
    </dgm:pt>
    <dgm:pt modelId="{B3506047-ADE0-4DEC-8B8B-CF20CEF504CC}">
      <dgm:prSet phldrT="[Texto]"/>
      <dgm:spPr/>
      <dgm:t>
        <a:bodyPr/>
        <a:lstStyle/>
        <a:p>
          <a:r>
            <a:rPr lang="ca-ES" noProof="0" dirty="0"/>
            <a:t>Implementar l’ús de la BDNS</a:t>
          </a:r>
        </a:p>
      </dgm:t>
    </dgm:pt>
    <dgm:pt modelId="{4EEAC499-E4BD-4D07-A4C1-9DE8AC5864F1}" type="parTrans" cxnId="{748510A0-29AE-4AB2-927C-BBA6464B1C83}">
      <dgm:prSet/>
      <dgm:spPr/>
      <dgm:t>
        <a:bodyPr/>
        <a:lstStyle/>
        <a:p>
          <a:endParaRPr lang="ca-ES" noProof="0" dirty="0"/>
        </a:p>
      </dgm:t>
    </dgm:pt>
    <dgm:pt modelId="{5704D40A-4F6B-40F7-9DD8-6DF761321804}" type="sibTrans" cxnId="{748510A0-29AE-4AB2-927C-BBA6464B1C83}">
      <dgm:prSet/>
      <dgm:spPr/>
      <dgm:t>
        <a:bodyPr/>
        <a:lstStyle/>
        <a:p>
          <a:endParaRPr lang="ca-ES" noProof="0" dirty="0"/>
        </a:p>
      </dgm:t>
    </dgm:pt>
    <dgm:pt modelId="{DB22E058-FC82-4724-81F8-DD5016413502}">
      <dgm:prSet phldrT="[Texto]"/>
      <dgm:spPr/>
      <dgm:t>
        <a:bodyPr/>
        <a:lstStyle/>
        <a:p>
          <a:r>
            <a:rPr lang="ca-ES" noProof="0" dirty="0"/>
            <a:t>Elaboració de les bases reguladores específiques per a les diferents modalitats de subvencions a aprovar en el marc de les Bases d’Execució del Pressupost</a:t>
          </a:r>
        </a:p>
      </dgm:t>
    </dgm:pt>
    <dgm:pt modelId="{EF22C089-2ADB-4049-BCCD-F201E6C9C8FA}" type="parTrans" cxnId="{7BAA9F31-801B-49C3-B3D2-4C7135A7F6DD}">
      <dgm:prSet/>
      <dgm:spPr/>
      <dgm:t>
        <a:bodyPr/>
        <a:lstStyle/>
        <a:p>
          <a:endParaRPr lang="es-ES"/>
        </a:p>
      </dgm:t>
    </dgm:pt>
    <dgm:pt modelId="{A5949E3C-78AA-4F10-BB3D-8AED42C200DA}" type="sibTrans" cxnId="{7BAA9F31-801B-49C3-B3D2-4C7135A7F6DD}">
      <dgm:prSet/>
      <dgm:spPr/>
      <dgm:t>
        <a:bodyPr/>
        <a:lstStyle/>
        <a:p>
          <a:endParaRPr lang="es-ES"/>
        </a:p>
      </dgm:t>
    </dgm:pt>
    <dgm:pt modelId="{0C58E36B-9025-4277-9BEA-0E3183BCCB55}">
      <dgm:prSet phldrT="[Texto]"/>
      <dgm:spPr/>
      <dgm:t>
        <a:bodyPr/>
        <a:lstStyle/>
        <a:p>
          <a:r>
            <a:rPr lang="ca-ES" noProof="0" dirty="0"/>
            <a:t>Planificació Anual</a:t>
          </a:r>
        </a:p>
      </dgm:t>
    </dgm:pt>
    <dgm:pt modelId="{D43B52E2-4A70-4D4C-B925-AE94050C089E}" type="parTrans" cxnId="{3F7C8AE3-6987-4D68-9143-BEE5EB9930BB}">
      <dgm:prSet/>
      <dgm:spPr/>
      <dgm:t>
        <a:bodyPr/>
        <a:lstStyle/>
        <a:p>
          <a:endParaRPr lang="es-ES"/>
        </a:p>
      </dgm:t>
    </dgm:pt>
    <dgm:pt modelId="{9F7F8C2F-AEEF-4E05-8047-18DE35969E15}" type="sibTrans" cxnId="{3F7C8AE3-6987-4D68-9143-BEE5EB9930BB}">
      <dgm:prSet/>
      <dgm:spPr/>
      <dgm:t>
        <a:bodyPr/>
        <a:lstStyle/>
        <a:p>
          <a:endParaRPr lang="es-ES"/>
        </a:p>
      </dgm:t>
    </dgm:pt>
    <dgm:pt modelId="{B15AA93D-BB1D-4C7C-867C-99F04A86F803}">
      <dgm:prSet phldrT="[Texto]"/>
      <dgm:spPr/>
      <dgm:t>
        <a:bodyPr/>
        <a:lstStyle/>
        <a:p>
          <a:r>
            <a:rPr lang="ca-ES" noProof="0" dirty="0"/>
            <a:t>Revisió, seguiment i avaluació del Pla Estratègic de Subvencions (PES)</a:t>
          </a:r>
        </a:p>
      </dgm:t>
    </dgm:pt>
    <dgm:pt modelId="{7EDF060D-74E2-4230-9EE0-4F713774A530}" type="parTrans" cxnId="{3CD29262-2637-4EBC-B2CF-38B2B6DC804F}">
      <dgm:prSet/>
      <dgm:spPr/>
      <dgm:t>
        <a:bodyPr/>
        <a:lstStyle/>
        <a:p>
          <a:endParaRPr lang="es-ES"/>
        </a:p>
      </dgm:t>
    </dgm:pt>
    <dgm:pt modelId="{2530B2DB-9690-4A09-AD50-160AC5C3C0F6}" type="sibTrans" cxnId="{3CD29262-2637-4EBC-B2CF-38B2B6DC804F}">
      <dgm:prSet/>
      <dgm:spPr/>
      <dgm:t>
        <a:bodyPr/>
        <a:lstStyle/>
        <a:p>
          <a:endParaRPr lang="es-ES"/>
        </a:p>
      </dgm:t>
    </dgm:pt>
    <dgm:pt modelId="{7B093646-1B6E-432F-ACEE-92FBDB2B8D7D}">
      <dgm:prSet phldrT="[Texto]"/>
      <dgm:spPr/>
      <dgm:t>
        <a:bodyPr/>
        <a:lstStyle/>
        <a:p>
          <a:r>
            <a:rPr lang="ca-ES" noProof="0" dirty="0"/>
            <a:t>Revisió dels procediments de concessió</a:t>
          </a:r>
        </a:p>
      </dgm:t>
    </dgm:pt>
    <dgm:pt modelId="{AE4112F2-53D2-4C81-9731-42C7F3D993A4}" type="parTrans" cxnId="{2E68C71D-F2D5-44D9-9D06-1F7F89D3E9A2}">
      <dgm:prSet/>
      <dgm:spPr/>
      <dgm:t>
        <a:bodyPr/>
        <a:lstStyle/>
        <a:p>
          <a:endParaRPr lang="es-ES"/>
        </a:p>
      </dgm:t>
    </dgm:pt>
    <dgm:pt modelId="{577F96A9-81FD-4404-9A4D-0A909587A9EC}" type="sibTrans" cxnId="{2E68C71D-F2D5-44D9-9D06-1F7F89D3E9A2}">
      <dgm:prSet/>
      <dgm:spPr/>
      <dgm:t>
        <a:bodyPr/>
        <a:lstStyle/>
        <a:p>
          <a:endParaRPr lang="es-ES"/>
        </a:p>
      </dgm:t>
    </dgm:pt>
    <dgm:pt modelId="{2468253F-5CF7-44CB-A8ED-B2A788DC837D}" type="pres">
      <dgm:prSet presAssocID="{3FCC2890-027E-41E1-980F-59BB236C909E}" presName="Name0" presStyleCnt="0">
        <dgm:presLayoutVars>
          <dgm:chMax val="7"/>
          <dgm:chPref val="7"/>
          <dgm:dir/>
        </dgm:presLayoutVars>
      </dgm:prSet>
      <dgm:spPr/>
    </dgm:pt>
    <dgm:pt modelId="{FDA4329C-313F-40CA-A213-9F0494DBF8DD}" type="pres">
      <dgm:prSet presAssocID="{3FCC2890-027E-41E1-980F-59BB236C909E}" presName="Name1" presStyleCnt="0"/>
      <dgm:spPr/>
    </dgm:pt>
    <dgm:pt modelId="{E948855F-07F1-464B-AA1D-0FABD579D5DD}" type="pres">
      <dgm:prSet presAssocID="{3FCC2890-027E-41E1-980F-59BB236C909E}" presName="cycle" presStyleCnt="0"/>
      <dgm:spPr/>
    </dgm:pt>
    <dgm:pt modelId="{917A7378-7A0B-4063-B034-7E25E79B45AA}" type="pres">
      <dgm:prSet presAssocID="{3FCC2890-027E-41E1-980F-59BB236C909E}" presName="srcNode" presStyleLbl="node1" presStyleIdx="0" presStyleCnt="7"/>
      <dgm:spPr/>
    </dgm:pt>
    <dgm:pt modelId="{FFD5B9BD-A4D8-45A6-A305-14C46BB0FB2A}" type="pres">
      <dgm:prSet presAssocID="{3FCC2890-027E-41E1-980F-59BB236C909E}" presName="conn" presStyleLbl="parChTrans1D2" presStyleIdx="0" presStyleCnt="1"/>
      <dgm:spPr/>
    </dgm:pt>
    <dgm:pt modelId="{E56195D7-273A-4982-8187-B8AC631DD612}" type="pres">
      <dgm:prSet presAssocID="{3FCC2890-027E-41E1-980F-59BB236C909E}" presName="extraNode" presStyleLbl="node1" presStyleIdx="0" presStyleCnt="7"/>
      <dgm:spPr/>
    </dgm:pt>
    <dgm:pt modelId="{B2B688BF-7A6F-4223-AEF6-EA487CF6A73D}" type="pres">
      <dgm:prSet presAssocID="{3FCC2890-027E-41E1-980F-59BB236C909E}" presName="dstNode" presStyleLbl="node1" presStyleIdx="0" presStyleCnt="7"/>
      <dgm:spPr/>
    </dgm:pt>
    <dgm:pt modelId="{71FCA7D5-EEE0-4C11-AB54-43D5E8A014F7}" type="pres">
      <dgm:prSet presAssocID="{59ECF738-2D5E-4758-847B-93866532D851}" presName="text_1" presStyleLbl="node1" presStyleIdx="0" presStyleCnt="7">
        <dgm:presLayoutVars>
          <dgm:bulletEnabled val="1"/>
        </dgm:presLayoutVars>
      </dgm:prSet>
      <dgm:spPr/>
    </dgm:pt>
    <dgm:pt modelId="{99A163C2-913E-4849-B309-DF5EF533D2D1}" type="pres">
      <dgm:prSet presAssocID="{59ECF738-2D5E-4758-847B-93866532D851}" presName="accent_1" presStyleCnt="0"/>
      <dgm:spPr/>
    </dgm:pt>
    <dgm:pt modelId="{77B50C58-5428-434E-ADEC-522BAD9B07DB}" type="pres">
      <dgm:prSet presAssocID="{59ECF738-2D5E-4758-847B-93866532D851}" presName="accentRepeatNode" presStyleLbl="solidFgAcc1" presStyleIdx="0" presStyleCnt="7"/>
      <dgm:spPr/>
    </dgm:pt>
    <dgm:pt modelId="{20AB463C-168A-4EBB-A09F-33ECADAAE755}" type="pres">
      <dgm:prSet presAssocID="{8183B9ED-78E5-409E-9015-E51228667769}" presName="text_2" presStyleLbl="node1" presStyleIdx="1" presStyleCnt="7">
        <dgm:presLayoutVars>
          <dgm:bulletEnabled val="1"/>
        </dgm:presLayoutVars>
      </dgm:prSet>
      <dgm:spPr/>
    </dgm:pt>
    <dgm:pt modelId="{C5D2A632-4197-4FDF-85B1-2588D4668407}" type="pres">
      <dgm:prSet presAssocID="{8183B9ED-78E5-409E-9015-E51228667769}" presName="accent_2" presStyleCnt="0"/>
      <dgm:spPr/>
    </dgm:pt>
    <dgm:pt modelId="{4E4804D5-9901-45DA-8B2E-4A8C165850F7}" type="pres">
      <dgm:prSet presAssocID="{8183B9ED-78E5-409E-9015-E51228667769}" presName="accentRepeatNode" presStyleLbl="solidFgAcc1" presStyleIdx="1" presStyleCnt="7"/>
      <dgm:spPr/>
    </dgm:pt>
    <dgm:pt modelId="{5FDC83B1-E9B1-417A-94CA-B7E6A91A9ED0}" type="pres">
      <dgm:prSet presAssocID="{B3506047-ADE0-4DEC-8B8B-CF20CEF504CC}" presName="text_3" presStyleLbl="node1" presStyleIdx="2" presStyleCnt="7">
        <dgm:presLayoutVars>
          <dgm:bulletEnabled val="1"/>
        </dgm:presLayoutVars>
      </dgm:prSet>
      <dgm:spPr/>
    </dgm:pt>
    <dgm:pt modelId="{965E787F-C490-47AD-A6C2-CDD2BD5E1306}" type="pres">
      <dgm:prSet presAssocID="{B3506047-ADE0-4DEC-8B8B-CF20CEF504CC}" presName="accent_3" presStyleCnt="0"/>
      <dgm:spPr/>
    </dgm:pt>
    <dgm:pt modelId="{EEEAD01D-B61C-4157-92D9-C50C52C565EF}" type="pres">
      <dgm:prSet presAssocID="{B3506047-ADE0-4DEC-8B8B-CF20CEF504CC}" presName="accentRepeatNode" presStyleLbl="solidFgAcc1" presStyleIdx="2" presStyleCnt="7"/>
      <dgm:spPr/>
    </dgm:pt>
    <dgm:pt modelId="{43484B98-3BF3-403D-BF36-4804B71AC6E9}" type="pres">
      <dgm:prSet presAssocID="{DB22E058-FC82-4724-81F8-DD5016413502}" presName="text_4" presStyleLbl="node1" presStyleIdx="3" presStyleCnt="7">
        <dgm:presLayoutVars>
          <dgm:bulletEnabled val="1"/>
        </dgm:presLayoutVars>
      </dgm:prSet>
      <dgm:spPr/>
    </dgm:pt>
    <dgm:pt modelId="{947F7BAB-4925-4825-8FBC-9DF3D06BDD52}" type="pres">
      <dgm:prSet presAssocID="{DB22E058-FC82-4724-81F8-DD5016413502}" presName="accent_4" presStyleCnt="0"/>
      <dgm:spPr/>
    </dgm:pt>
    <dgm:pt modelId="{BF675A39-CC13-4E74-830A-C452BACAC26C}" type="pres">
      <dgm:prSet presAssocID="{DB22E058-FC82-4724-81F8-DD5016413502}" presName="accentRepeatNode" presStyleLbl="solidFgAcc1" presStyleIdx="3" presStyleCnt="7"/>
      <dgm:spPr/>
    </dgm:pt>
    <dgm:pt modelId="{DE784F12-3875-4906-8BE0-E084CC43EAE4}" type="pres">
      <dgm:prSet presAssocID="{7B093646-1B6E-432F-ACEE-92FBDB2B8D7D}" presName="text_5" presStyleLbl="node1" presStyleIdx="4" presStyleCnt="7">
        <dgm:presLayoutVars>
          <dgm:bulletEnabled val="1"/>
        </dgm:presLayoutVars>
      </dgm:prSet>
      <dgm:spPr/>
    </dgm:pt>
    <dgm:pt modelId="{87DC12E7-6949-46B3-A659-3D149C4DE4B6}" type="pres">
      <dgm:prSet presAssocID="{7B093646-1B6E-432F-ACEE-92FBDB2B8D7D}" presName="accent_5" presStyleCnt="0"/>
      <dgm:spPr/>
    </dgm:pt>
    <dgm:pt modelId="{BF1C5699-305E-4639-BB98-16CDEC31088E}" type="pres">
      <dgm:prSet presAssocID="{7B093646-1B6E-432F-ACEE-92FBDB2B8D7D}" presName="accentRepeatNode" presStyleLbl="solidFgAcc1" presStyleIdx="4" presStyleCnt="7"/>
      <dgm:spPr/>
    </dgm:pt>
    <dgm:pt modelId="{0AC80555-B423-4075-BE17-C0D904C6493E}" type="pres">
      <dgm:prSet presAssocID="{0C58E36B-9025-4277-9BEA-0E3183BCCB55}" presName="text_6" presStyleLbl="node1" presStyleIdx="5" presStyleCnt="7">
        <dgm:presLayoutVars>
          <dgm:bulletEnabled val="1"/>
        </dgm:presLayoutVars>
      </dgm:prSet>
      <dgm:spPr/>
    </dgm:pt>
    <dgm:pt modelId="{F74A276E-131C-4D1D-B7F8-73CA6068A92C}" type="pres">
      <dgm:prSet presAssocID="{0C58E36B-9025-4277-9BEA-0E3183BCCB55}" presName="accent_6" presStyleCnt="0"/>
      <dgm:spPr/>
    </dgm:pt>
    <dgm:pt modelId="{D58CEC9B-F794-4C07-80F9-998CEAAF2D67}" type="pres">
      <dgm:prSet presAssocID="{0C58E36B-9025-4277-9BEA-0E3183BCCB55}" presName="accentRepeatNode" presStyleLbl="solidFgAcc1" presStyleIdx="5" presStyleCnt="7"/>
      <dgm:spPr/>
    </dgm:pt>
    <dgm:pt modelId="{BFEF030C-5914-4EC8-8F57-F8B6F8B69C2B}" type="pres">
      <dgm:prSet presAssocID="{B15AA93D-BB1D-4C7C-867C-99F04A86F803}" presName="text_7" presStyleLbl="node1" presStyleIdx="6" presStyleCnt="7">
        <dgm:presLayoutVars>
          <dgm:bulletEnabled val="1"/>
        </dgm:presLayoutVars>
      </dgm:prSet>
      <dgm:spPr/>
    </dgm:pt>
    <dgm:pt modelId="{6C985351-5F7C-457A-92BF-381DB4C2D384}" type="pres">
      <dgm:prSet presAssocID="{B15AA93D-BB1D-4C7C-867C-99F04A86F803}" presName="accent_7" presStyleCnt="0"/>
      <dgm:spPr/>
    </dgm:pt>
    <dgm:pt modelId="{B9159D9B-A832-43DA-8C43-489672215032}" type="pres">
      <dgm:prSet presAssocID="{B15AA93D-BB1D-4C7C-867C-99F04A86F803}" presName="accentRepeatNode" presStyleLbl="solidFgAcc1" presStyleIdx="6" presStyleCnt="7"/>
      <dgm:spPr/>
    </dgm:pt>
  </dgm:ptLst>
  <dgm:cxnLst>
    <dgm:cxn modelId="{2E68C71D-F2D5-44D9-9D06-1F7F89D3E9A2}" srcId="{3FCC2890-027E-41E1-980F-59BB236C909E}" destId="{7B093646-1B6E-432F-ACEE-92FBDB2B8D7D}" srcOrd="4" destOrd="0" parTransId="{AE4112F2-53D2-4C81-9731-42C7F3D993A4}" sibTransId="{577F96A9-81FD-4404-9A4D-0A909587A9EC}"/>
    <dgm:cxn modelId="{F4151E24-0156-4D1F-B100-F98116044F35}" srcId="{3FCC2890-027E-41E1-980F-59BB236C909E}" destId="{59ECF738-2D5E-4758-847B-93866532D851}" srcOrd="0" destOrd="0" parTransId="{E1354E4F-C80B-4DF0-B0F2-C252F16818AC}" sibTransId="{EDBC576D-53E2-4138-9B3D-1C151219EBC1}"/>
    <dgm:cxn modelId="{7BAA9F31-801B-49C3-B3D2-4C7135A7F6DD}" srcId="{3FCC2890-027E-41E1-980F-59BB236C909E}" destId="{DB22E058-FC82-4724-81F8-DD5016413502}" srcOrd="3" destOrd="0" parTransId="{EF22C089-2ADB-4049-BCCD-F201E6C9C8FA}" sibTransId="{A5949E3C-78AA-4F10-BB3D-8AED42C200DA}"/>
    <dgm:cxn modelId="{3CD29262-2637-4EBC-B2CF-38B2B6DC804F}" srcId="{3FCC2890-027E-41E1-980F-59BB236C909E}" destId="{B15AA93D-BB1D-4C7C-867C-99F04A86F803}" srcOrd="6" destOrd="0" parTransId="{7EDF060D-74E2-4230-9EE0-4F713774A530}" sibTransId="{2530B2DB-9690-4A09-AD50-160AC5C3C0F6}"/>
    <dgm:cxn modelId="{8C2E2D69-3454-49CC-8E15-384A38ECA4E8}" type="presOf" srcId="{7B093646-1B6E-432F-ACEE-92FBDB2B8D7D}" destId="{DE784F12-3875-4906-8BE0-E084CC43EAE4}" srcOrd="0" destOrd="0" presId="urn:microsoft.com/office/officeart/2008/layout/VerticalCurvedList"/>
    <dgm:cxn modelId="{84A30D6D-6B1C-414C-8D47-B4629D31594F}" type="presOf" srcId="{EDBC576D-53E2-4138-9B3D-1C151219EBC1}" destId="{FFD5B9BD-A4D8-45A6-A305-14C46BB0FB2A}" srcOrd="0" destOrd="0" presId="urn:microsoft.com/office/officeart/2008/layout/VerticalCurvedList"/>
    <dgm:cxn modelId="{FCA9C87D-9052-4BAB-9C53-0FC908CB9D63}" type="presOf" srcId="{8183B9ED-78E5-409E-9015-E51228667769}" destId="{20AB463C-168A-4EBB-A09F-33ECADAAE755}" srcOrd="0" destOrd="0" presId="urn:microsoft.com/office/officeart/2008/layout/VerticalCurvedList"/>
    <dgm:cxn modelId="{5C74668A-638B-436F-9F24-805DE12DD741}" type="presOf" srcId="{B3506047-ADE0-4DEC-8B8B-CF20CEF504CC}" destId="{5FDC83B1-E9B1-417A-94CA-B7E6A91A9ED0}" srcOrd="0" destOrd="0" presId="urn:microsoft.com/office/officeart/2008/layout/VerticalCurvedList"/>
    <dgm:cxn modelId="{B9B2298D-AD58-4D77-A11D-5D62DE34346E}" type="presOf" srcId="{DB22E058-FC82-4724-81F8-DD5016413502}" destId="{43484B98-3BF3-403D-BF36-4804B71AC6E9}" srcOrd="0" destOrd="0" presId="urn:microsoft.com/office/officeart/2008/layout/VerticalCurvedList"/>
    <dgm:cxn modelId="{748510A0-29AE-4AB2-927C-BBA6464B1C83}" srcId="{3FCC2890-027E-41E1-980F-59BB236C909E}" destId="{B3506047-ADE0-4DEC-8B8B-CF20CEF504CC}" srcOrd="2" destOrd="0" parTransId="{4EEAC499-E4BD-4D07-A4C1-9DE8AC5864F1}" sibTransId="{5704D40A-4F6B-40F7-9DD8-6DF761321804}"/>
    <dgm:cxn modelId="{1C50BEA0-83D3-4172-863C-326FAF880D25}" type="presOf" srcId="{0C58E36B-9025-4277-9BEA-0E3183BCCB55}" destId="{0AC80555-B423-4075-BE17-C0D904C6493E}" srcOrd="0" destOrd="0" presId="urn:microsoft.com/office/officeart/2008/layout/VerticalCurvedList"/>
    <dgm:cxn modelId="{9802E9A8-0736-4E79-AFDE-D91829BBAA4A}" srcId="{3FCC2890-027E-41E1-980F-59BB236C909E}" destId="{8183B9ED-78E5-409E-9015-E51228667769}" srcOrd="1" destOrd="0" parTransId="{8582EE70-F522-425E-BEA2-C3D07600FB8D}" sibTransId="{5FF6EDA9-E8F0-494F-9C4F-31A541ECB85E}"/>
    <dgm:cxn modelId="{EBF711B8-ED19-491A-B699-5028A2593586}" type="presOf" srcId="{59ECF738-2D5E-4758-847B-93866532D851}" destId="{71FCA7D5-EEE0-4C11-AB54-43D5E8A014F7}" srcOrd="0" destOrd="0" presId="urn:microsoft.com/office/officeart/2008/layout/VerticalCurvedList"/>
    <dgm:cxn modelId="{680485D9-026F-458E-93D9-9E72B7C95FDB}" type="presOf" srcId="{3FCC2890-027E-41E1-980F-59BB236C909E}" destId="{2468253F-5CF7-44CB-A8ED-B2A788DC837D}" srcOrd="0" destOrd="0" presId="urn:microsoft.com/office/officeart/2008/layout/VerticalCurvedList"/>
    <dgm:cxn modelId="{7ADCABDE-C7BF-4897-A4B0-8F03F26004B9}" type="presOf" srcId="{B15AA93D-BB1D-4C7C-867C-99F04A86F803}" destId="{BFEF030C-5914-4EC8-8F57-F8B6F8B69C2B}" srcOrd="0" destOrd="0" presId="urn:microsoft.com/office/officeart/2008/layout/VerticalCurvedList"/>
    <dgm:cxn modelId="{3F7C8AE3-6987-4D68-9143-BEE5EB9930BB}" srcId="{3FCC2890-027E-41E1-980F-59BB236C909E}" destId="{0C58E36B-9025-4277-9BEA-0E3183BCCB55}" srcOrd="5" destOrd="0" parTransId="{D43B52E2-4A70-4D4C-B925-AE94050C089E}" sibTransId="{9F7F8C2F-AEEF-4E05-8047-18DE35969E15}"/>
    <dgm:cxn modelId="{8DE9F45B-F2DB-48E2-9B2E-7A9605E05FB6}" type="presParOf" srcId="{2468253F-5CF7-44CB-A8ED-B2A788DC837D}" destId="{FDA4329C-313F-40CA-A213-9F0494DBF8DD}" srcOrd="0" destOrd="0" presId="urn:microsoft.com/office/officeart/2008/layout/VerticalCurvedList"/>
    <dgm:cxn modelId="{6013D957-BE62-4066-A0A2-178AAAEB6190}" type="presParOf" srcId="{FDA4329C-313F-40CA-A213-9F0494DBF8DD}" destId="{E948855F-07F1-464B-AA1D-0FABD579D5DD}" srcOrd="0" destOrd="0" presId="urn:microsoft.com/office/officeart/2008/layout/VerticalCurvedList"/>
    <dgm:cxn modelId="{FD6E29D8-6EA5-432F-927A-B2C7EE8D7FB1}" type="presParOf" srcId="{E948855F-07F1-464B-AA1D-0FABD579D5DD}" destId="{917A7378-7A0B-4063-B034-7E25E79B45AA}" srcOrd="0" destOrd="0" presId="urn:microsoft.com/office/officeart/2008/layout/VerticalCurvedList"/>
    <dgm:cxn modelId="{C70812D7-7255-4E3A-853E-DEC7BEE70D2B}" type="presParOf" srcId="{E948855F-07F1-464B-AA1D-0FABD579D5DD}" destId="{FFD5B9BD-A4D8-45A6-A305-14C46BB0FB2A}" srcOrd="1" destOrd="0" presId="urn:microsoft.com/office/officeart/2008/layout/VerticalCurvedList"/>
    <dgm:cxn modelId="{B10F632B-2C5F-4008-8965-E319913C3AA5}" type="presParOf" srcId="{E948855F-07F1-464B-AA1D-0FABD579D5DD}" destId="{E56195D7-273A-4982-8187-B8AC631DD612}" srcOrd="2" destOrd="0" presId="urn:microsoft.com/office/officeart/2008/layout/VerticalCurvedList"/>
    <dgm:cxn modelId="{7E358D8D-31D3-4A04-AD69-26194F9C9D9E}" type="presParOf" srcId="{E948855F-07F1-464B-AA1D-0FABD579D5DD}" destId="{B2B688BF-7A6F-4223-AEF6-EA487CF6A73D}" srcOrd="3" destOrd="0" presId="urn:microsoft.com/office/officeart/2008/layout/VerticalCurvedList"/>
    <dgm:cxn modelId="{B1050717-4435-4C7E-B640-ECFEE0BFAB46}" type="presParOf" srcId="{FDA4329C-313F-40CA-A213-9F0494DBF8DD}" destId="{71FCA7D5-EEE0-4C11-AB54-43D5E8A014F7}" srcOrd="1" destOrd="0" presId="urn:microsoft.com/office/officeart/2008/layout/VerticalCurvedList"/>
    <dgm:cxn modelId="{7333459F-A235-4F0D-9868-D2647D24C0B9}" type="presParOf" srcId="{FDA4329C-313F-40CA-A213-9F0494DBF8DD}" destId="{99A163C2-913E-4849-B309-DF5EF533D2D1}" srcOrd="2" destOrd="0" presId="urn:microsoft.com/office/officeart/2008/layout/VerticalCurvedList"/>
    <dgm:cxn modelId="{43005522-C655-4B7D-B8D4-29F3ECB91013}" type="presParOf" srcId="{99A163C2-913E-4849-B309-DF5EF533D2D1}" destId="{77B50C58-5428-434E-ADEC-522BAD9B07DB}" srcOrd="0" destOrd="0" presId="urn:microsoft.com/office/officeart/2008/layout/VerticalCurvedList"/>
    <dgm:cxn modelId="{E24D3F13-8E8C-4229-88BB-FB3D3758D532}" type="presParOf" srcId="{FDA4329C-313F-40CA-A213-9F0494DBF8DD}" destId="{20AB463C-168A-4EBB-A09F-33ECADAAE755}" srcOrd="3" destOrd="0" presId="urn:microsoft.com/office/officeart/2008/layout/VerticalCurvedList"/>
    <dgm:cxn modelId="{29F5D25F-712B-476B-A66C-AE7B9775C164}" type="presParOf" srcId="{FDA4329C-313F-40CA-A213-9F0494DBF8DD}" destId="{C5D2A632-4197-4FDF-85B1-2588D4668407}" srcOrd="4" destOrd="0" presId="urn:microsoft.com/office/officeart/2008/layout/VerticalCurvedList"/>
    <dgm:cxn modelId="{BCEC425A-EB8F-4C38-A427-24BE3F735C45}" type="presParOf" srcId="{C5D2A632-4197-4FDF-85B1-2588D4668407}" destId="{4E4804D5-9901-45DA-8B2E-4A8C165850F7}" srcOrd="0" destOrd="0" presId="urn:microsoft.com/office/officeart/2008/layout/VerticalCurvedList"/>
    <dgm:cxn modelId="{D87D3290-AF3E-4A03-A928-456A5C5183F6}" type="presParOf" srcId="{FDA4329C-313F-40CA-A213-9F0494DBF8DD}" destId="{5FDC83B1-E9B1-417A-94CA-B7E6A91A9ED0}" srcOrd="5" destOrd="0" presId="urn:microsoft.com/office/officeart/2008/layout/VerticalCurvedList"/>
    <dgm:cxn modelId="{1B7A8B15-D915-49CD-AA77-E62BF94F2A55}" type="presParOf" srcId="{FDA4329C-313F-40CA-A213-9F0494DBF8DD}" destId="{965E787F-C490-47AD-A6C2-CDD2BD5E1306}" srcOrd="6" destOrd="0" presId="urn:microsoft.com/office/officeart/2008/layout/VerticalCurvedList"/>
    <dgm:cxn modelId="{CC21D87F-ECAC-4E7F-8AE6-F67D4C0D12E3}" type="presParOf" srcId="{965E787F-C490-47AD-A6C2-CDD2BD5E1306}" destId="{EEEAD01D-B61C-4157-92D9-C50C52C565EF}" srcOrd="0" destOrd="0" presId="urn:microsoft.com/office/officeart/2008/layout/VerticalCurvedList"/>
    <dgm:cxn modelId="{A2A1A33C-66C1-4ED2-8AD1-8F99C239031D}" type="presParOf" srcId="{FDA4329C-313F-40CA-A213-9F0494DBF8DD}" destId="{43484B98-3BF3-403D-BF36-4804B71AC6E9}" srcOrd="7" destOrd="0" presId="urn:microsoft.com/office/officeart/2008/layout/VerticalCurvedList"/>
    <dgm:cxn modelId="{F0A6BE2B-8962-4A0C-BE74-15F99C53B472}" type="presParOf" srcId="{FDA4329C-313F-40CA-A213-9F0494DBF8DD}" destId="{947F7BAB-4925-4825-8FBC-9DF3D06BDD52}" srcOrd="8" destOrd="0" presId="urn:microsoft.com/office/officeart/2008/layout/VerticalCurvedList"/>
    <dgm:cxn modelId="{C4FB32F1-1B71-4869-950F-C6B531BA1BD7}" type="presParOf" srcId="{947F7BAB-4925-4825-8FBC-9DF3D06BDD52}" destId="{BF675A39-CC13-4E74-830A-C452BACAC26C}" srcOrd="0" destOrd="0" presId="urn:microsoft.com/office/officeart/2008/layout/VerticalCurvedList"/>
    <dgm:cxn modelId="{F2EA8B0F-4A7F-4D6D-93B7-94BB09EDA810}" type="presParOf" srcId="{FDA4329C-313F-40CA-A213-9F0494DBF8DD}" destId="{DE784F12-3875-4906-8BE0-E084CC43EAE4}" srcOrd="9" destOrd="0" presId="urn:microsoft.com/office/officeart/2008/layout/VerticalCurvedList"/>
    <dgm:cxn modelId="{3267D29C-6ABD-4537-BAB1-BC988C46D7D7}" type="presParOf" srcId="{FDA4329C-313F-40CA-A213-9F0494DBF8DD}" destId="{87DC12E7-6949-46B3-A659-3D149C4DE4B6}" srcOrd="10" destOrd="0" presId="urn:microsoft.com/office/officeart/2008/layout/VerticalCurvedList"/>
    <dgm:cxn modelId="{14A504F9-EEBA-4E46-B9FB-2C0EA8089087}" type="presParOf" srcId="{87DC12E7-6949-46B3-A659-3D149C4DE4B6}" destId="{BF1C5699-305E-4639-BB98-16CDEC31088E}" srcOrd="0" destOrd="0" presId="urn:microsoft.com/office/officeart/2008/layout/VerticalCurvedList"/>
    <dgm:cxn modelId="{D282BF4E-E683-4F13-9A43-F9586FCB02FF}" type="presParOf" srcId="{FDA4329C-313F-40CA-A213-9F0494DBF8DD}" destId="{0AC80555-B423-4075-BE17-C0D904C6493E}" srcOrd="11" destOrd="0" presId="urn:microsoft.com/office/officeart/2008/layout/VerticalCurvedList"/>
    <dgm:cxn modelId="{FA77882A-3F4A-45B0-9D82-09B4F2148DFB}" type="presParOf" srcId="{FDA4329C-313F-40CA-A213-9F0494DBF8DD}" destId="{F74A276E-131C-4D1D-B7F8-73CA6068A92C}" srcOrd="12" destOrd="0" presId="urn:microsoft.com/office/officeart/2008/layout/VerticalCurvedList"/>
    <dgm:cxn modelId="{7EBE1A7F-37E4-4714-AFD4-CA7374D303D6}" type="presParOf" srcId="{F74A276E-131C-4D1D-B7F8-73CA6068A92C}" destId="{D58CEC9B-F794-4C07-80F9-998CEAAF2D67}" srcOrd="0" destOrd="0" presId="urn:microsoft.com/office/officeart/2008/layout/VerticalCurvedList"/>
    <dgm:cxn modelId="{414F527E-D3C0-47DB-A603-D0C4934BF216}" type="presParOf" srcId="{FDA4329C-313F-40CA-A213-9F0494DBF8DD}" destId="{BFEF030C-5914-4EC8-8F57-F8B6F8B69C2B}" srcOrd="13" destOrd="0" presId="urn:microsoft.com/office/officeart/2008/layout/VerticalCurvedList"/>
    <dgm:cxn modelId="{EE04E346-D669-4F14-9F83-C9147AA34E12}" type="presParOf" srcId="{FDA4329C-313F-40CA-A213-9F0494DBF8DD}" destId="{6C985351-5F7C-457A-92BF-381DB4C2D384}" srcOrd="14" destOrd="0" presId="urn:microsoft.com/office/officeart/2008/layout/VerticalCurvedList"/>
    <dgm:cxn modelId="{CBE58D24-6D4E-4FA0-B8F3-5FE652101F61}" type="presParOf" srcId="{6C985351-5F7C-457A-92BF-381DB4C2D384}" destId="{B9159D9B-A832-43DA-8C43-4896722150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48EFA4-72B8-4DDA-BF46-6523CA9E408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s-ES"/>
        </a:p>
      </dgm:t>
    </dgm:pt>
    <dgm:pt modelId="{1A0A841B-F95E-44D6-B51D-2152E390FFCA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ca-ES" sz="1500" noProof="0" dirty="0"/>
            <a:t>Compte Justificatiu</a:t>
          </a:r>
        </a:p>
      </dgm:t>
    </dgm:pt>
    <dgm:pt modelId="{C04A82A5-E1E5-4D86-BA60-5B9114B7FDA6}" type="parTrans" cxnId="{E4AA9F47-6009-47E6-ABDD-EA0CE860C8AF}">
      <dgm:prSet/>
      <dgm:spPr/>
      <dgm:t>
        <a:bodyPr/>
        <a:lstStyle/>
        <a:p>
          <a:endParaRPr lang="ca-ES" sz="1500" noProof="0" dirty="0"/>
        </a:p>
      </dgm:t>
    </dgm:pt>
    <dgm:pt modelId="{66928271-10ED-405B-B98B-98D5D8338046}" type="sibTrans" cxnId="{E4AA9F47-6009-47E6-ABDD-EA0CE860C8AF}">
      <dgm:prSet/>
      <dgm:spPr/>
      <dgm:t>
        <a:bodyPr/>
        <a:lstStyle/>
        <a:p>
          <a:endParaRPr lang="ca-ES" sz="1500" noProof="0" dirty="0"/>
        </a:p>
      </dgm:t>
    </dgm:pt>
    <dgm:pt modelId="{39515977-89B1-49D4-885A-F80F8B08649E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ca-ES" sz="1500" noProof="0" dirty="0"/>
            <a:t>Compte justificatiu amb aportació d’informe de l’auditor</a:t>
          </a:r>
        </a:p>
      </dgm:t>
    </dgm:pt>
    <dgm:pt modelId="{50DDFBC9-3F05-46E3-8303-E047B6575159}" type="parTrans" cxnId="{879C3021-C117-4F59-BCCB-485B3D50A372}">
      <dgm:prSet/>
      <dgm:spPr/>
      <dgm:t>
        <a:bodyPr/>
        <a:lstStyle/>
        <a:p>
          <a:endParaRPr lang="ca-ES" sz="1500" noProof="0" dirty="0"/>
        </a:p>
      </dgm:t>
    </dgm:pt>
    <dgm:pt modelId="{8D4F7ABD-17EF-430C-8548-0D3342B6B340}" type="sibTrans" cxnId="{879C3021-C117-4F59-BCCB-485B3D50A372}">
      <dgm:prSet/>
      <dgm:spPr/>
      <dgm:t>
        <a:bodyPr/>
        <a:lstStyle/>
        <a:p>
          <a:endParaRPr lang="ca-ES" sz="1500" noProof="0" dirty="0"/>
        </a:p>
      </dgm:t>
    </dgm:pt>
    <dgm:pt modelId="{B1D8720A-2231-4444-BB9E-7B3ACD16F8CA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ca-ES" sz="1500" noProof="0" dirty="0"/>
            <a:t>Justificació per mòduls</a:t>
          </a:r>
        </a:p>
      </dgm:t>
    </dgm:pt>
    <dgm:pt modelId="{7FA3688C-0072-4D00-8130-BE0D0DF9D34F}" type="parTrans" cxnId="{C6AEF410-326D-4B3A-8881-2B9F2E394BB2}">
      <dgm:prSet/>
      <dgm:spPr/>
      <dgm:t>
        <a:bodyPr/>
        <a:lstStyle/>
        <a:p>
          <a:endParaRPr lang="ca-ES" sz="1500" noProof="0" dirty="0"/>
        </a:p>
      </dgm:t>
    </dgm:pt>
    <dgm:pt modelId="{1D26A25F-7D1A-49A7-8AA8-BC69029B92CE}" type="sibTrans" cxnId="{C6AEF410-326D-4B3A-8881-2B9F2E394BB2}">
      <dgm:prSet/>
      <dgm:spPr/>
      <dgm:t>
        <a:bodyPr/>
        <a:lstStyle/>
        <a:p>
          <a:endParaRPr lang="ca-ES" sz="1500" noProof="0" dirty="0"/>
        </a:p>
      </dgm:t>
    </dgm:pt>
    <dgm:pt modelId="{1BFA0893-E07D-4EA1-A3C6-C6F5109779B7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ca-ES" sz="1500" noProof="0" dirty="0"/>
            <a:t>Justificació mitjançant estats comptables</a:t>
          </a:r>
        </a:p>
      </dgm:t>
    </dgm:pt>
    <dgm:pt modelId="{EF00D4D0-A34D-4AD0-B4FB-951F7163C442}" type="parTrans" cxnId="{5A48695C-A5B5-4FC4-9F24-C0A2882FCE02}">
      <dgm:prSet/>
      <dgm:spPr/>
      <dgm:t>
        <a:bodyPr/>
        <a:lstStyle/>
        <a:p>
          <a:endParaRPr lang="ca-ES" sz="1500" noProof="0" dirty="0"/>
        </a:p>
      </dgm:t>
    </dgm:pt>
    <dgm:pt modelId="{18BE4060-0F5D-4081-9F59-5209631742DC}" type="sibTrans" cxnId="{5A48695C-A5B5-4FC4-9F24-C0A2882FCE02}">
      <dgm:prSet/>
      <dgm:spPr/>
      <dgm:t>
        <a:bodyPr/>
        <a:lstStyle/>
        <a:p>
          <a:endParaRPr lang="ca-ES" sz="1500" noProof="0" dirty="0"/>
        </a:p>
      </dgm:t>
    </dgm:pt>
    <dgm:pt modelId="{17213CD5-22CA-48C4-B1BF-3969A69732C4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ca-ES" sz="1500" noProof="0" dirty="0"/>
            <a:t>Compte justificatiu simplificat</a:t>
          </a:r>
        </a:p>
      </dgm:t>
    </dgm:pt>
    <dgm:pt modelId="{B417544B-1884-4B92-808F-EB8610A9088C}" type="parTrans" cxnId="{90201413-C4EE-4D94-BE32-93383F0BD1D6}">
      <dgm:prSet/>
      <dgm:spPr/>
      <dgm:t>
        <a:bodyPr/>
        <a:lstStyle/>
        <a:p>
          <a:endParaRPr lang="es-ES" sz="1500"/>
        </a:p>
      </dgm:t>
    </dgm:pt>
    <dgm:pt modelId="{E916121B-1AD5-4448-ADE8-C76EF67FC814}" type="sibTrans" cxnId="{90201413-C4EE-4D94-BE32-93383F0BD1D6}">
      <dgm:prSet/>
      <dgm:spPr/>
      <dgm:t>
        <a:bodyPr/>
        <a:lstStyle/>
        <a:p>
          <a:endParaRPr lang="es-ES" sz="1500"/>
        </a:p>
      </dgm:t>
    </dgm:pt>
    <dgm:pt modelId="{62B71E36-E315-47A4-8F2E-DF8BA0E0C20F}" type="pres">
      <dgm:prSet presAssocID="{FE48EFA4-72B8-4DDA-BF46-6523CA9E4086}" presName="compositeShape" presStyleCnt="0">
        <dgm:presLayoutVars>
          <dgm:chMax val="7"/>
          <dgm:dir/>
          <dgm:resizeHandles val="exact"/>
        </dgm:presLayoutVars>
      </dgm:prSet>
      <dgm:spPr/>
    </dgm:pt>
    <dgm:pt modelId="{E094C1A1-B330-47E9-8093-0E7626253567}" type="pres">
      <dgm:prSet presAssocID="{FE48EFA4-72B8-4DDA-BF46-6523CA9E4086}" presName="wedge1" presStyleLbl="node1" presStyleIdx="0" presStyleCnt="5"/>
      <dgm:spPr/>
    </dgm:pt>
    <dgm:pt modelId="{D88E7069-C693-4EFC-AFDA-D3A81BE96477}" type="pres">
      <dgm:prSet presAssocID="{FE48EFA4-72B8-4DDA-BF46-6523CA9E4086}" presName="dummy1a" presStyleCnt="0"/>
      <dgm:spPr/>
    </dgm:pt>
    <dgm:pt modelId="{C004EDC0-90BB-4F47-B726-2947AE918696}" type="pres">
      <dgm:prSet presAssocID="{FE48EFA4-72B8-4DDA-BF46-6523CA9E4086}" presName="dummy1b" presStyleCnt="0"/>
      <dgm:spPr/>
    </dgm:pt>
    <dgm:pt modelId="{2AEA28F6-A4EA-4FAC-8404-D7E01D58ED28}" type="pres">
      <dgm:prSet presAssocID="{FE48EFA4-72B8-4DDA-BF46-6523CA9E408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EC9518-E81F-4090-9BCC-82CD046C49B0}" type="pres">
      <dgm:prSet presAssocID="{FE48EFA4-72B8-4DDA-BF46-6523CA9E4086}" presName="wedge2" presStyleLbl="node1" presStyleIdx="1" presStyleCnt="5"/>
      <dgm:spPr/>
    </dgm:pt>
    <dgm:pt modelId="{0427D2CD-785F-4AA0-817A-CBC361D39500}" type="pres">
      <dgm:prSet presAssocID="{FE48EFA4-72B8-4DDA-BF46-6523CA9E4086}" presName="dummy2a" presStyleCnt="0"/>
      <dgm:spPr/>
    </dgm:pt>
    <dgm:pt modelId="{CE20A251-1FE5-4363-903D-E377BF553A48}" type="pres">
      <dgm:prSet presAssocID="{FE48EFA4-72B8-4DDA-BF46-6523CA9E4086}" presName="dummy2b" presStyleCnt="0"/>
      <dgm:spPr/>
    </dgm:pt>
    <dgm:pt modelId="{386D8679-55E7-4534-9E2C-103FFB294872}" type="pres">
      <dgm:prSet presAssocID="{FE48EFA4-72B8-4DDA-BF46-6523CA9E408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B4AA44C-FB43-44FE-9622-2DAC9178FDE3}" type="pres">
      <dgm:prSet presAssocID="{FE48EFA4-72B8-4DDA-BF46-6523CA9E4086}" presName="wedge3" presStyleLbl="node1" presStyleIdx="2" presStyleCnt="5"/>
      <dgm:spPr/>
    </dgm:pt>
    <dgm:pt modelId="{266B0834-467D-4C91-A994-A9DFA689946D}" type="pres">
      <dgm:prSet presAssocID="{FE48EFA4-72B8-4DDA-BF46-6523CA9E4086}" presName="dummy3a" presStyleCnt="0"/>
      <dgm:spPr/>
    </dgm:pt>
    <dgm:pt modelId="{E248CA30-633F-4BDE-BA13-8C9B388B5030}" type="pres">
      <dgm:prSet presAssocID="{FE48EFA4-72B8-4DDA-BF46-6523CA9E4086}" presName="dummy3b" presStyleCnt="0"/>
      <dgm:spPr/>
    </dgm:pt>
    <dgm:pt modelId="{2E28D21D-F050-4AED-BC3D-2A9E2258CE0E}" type="pres">
      <dgm:prSet presAssocID="{FE48EFA4-72B8-4DDA-BF46-6523CA9E408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D465A72-DB16-4848-A91D-1895139BB649}" type="pres">
      <dgm:prSet presAssocID="{FE48EFA4-72B8-4DDA-BF46-6523CA9E4086}" presName="wedge4" presStyleLbl="node1" presStyleIdx="3" presStyleCnt="5"/>
      <dgm:spPr/>
    </dgm:pt>
    <dgm:pt modelId="{52759991-F81F-49D5-BBE2-E13E104B5C09}" type="pres">
      <dgm:prSet presAssocID="{FE48EFA4-72B8-4DDA-BF46-6523CA9E4086}" presName="dummy4a" presStyleCnt="0"/>
      <dgm:spPr/>
    </dgm:pt>
    <dgm:pt modelId="{4A0601BE-47ED-47F5-A44C-9151A0CDE539}" type="pres">
      <dgm:prSet presAssocID="{FE48EFA4-72B8-4DDA-BF46-6523CA9E4086}" presName="dummy4b" presStyleCnt="0"/>
      <dgm:spPr/>
    </dgm:pt>
    <dgm:pt modelId="{7C908940-AA4B-43C0-8073-844D36B1CF5B}" type="pres">
      <dgm:prSet presAssocID="{FE48EFA4-72B8-4DDA-BF46-6523CA9E408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F04858A-2F55-46EF-B691-D97EC8FDFAD6}" type="pres">
      <dgm:prSet presAssocID="{FE48EFA4-72B8-4DDA-BF46-6523CA9E4086}" presName="wedge5" presStyleLbl="node1" presStyleIdx="4" presStyleCnt="5"/>
      <dgm:spPr/>
    </dgm:pt>
    <dgm:pt modelId="{298ED9AE-B793-4F1A-91F9-84D40C988EDA}" type="pres">
      <dgm:prSet presAssocID="{FE48EFA4-72B8-4DDA-BF46-6523CA9E4086}" presName="dummy5a" presStyleCnt="0"/>
      <dgm:spPr/>
    </dgm:pt>
    <dgm:pt modelId="{4ACE14EF-F619-4A71-9D6A-581A1CE6648E}" type="pres">
      <dgm:prSet presAssocID="{FE48EFA4-72B8-4DDA-BF46-6523CA9E4086}" presName="dummy5b" presStyleCnt="0"/>
      <dgm:spPr/>
    </dgm:pt>
    <dgm:pt modelId="{28E245FC-A8A4-4393-A8BD-C326705A0B92}" type="pres">
      <dgm:prSet presAssocID="{FE48EFA4-72B8-4DDA-BF46-6523CA9E408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07BAA05F-FD4D-49C0-81B0-3CE0984B5FB5}" type="pres">
      <dgm:prSet presAssocID="{66928271-10ED-405B-B98B-98D5D8338046}" presName="arrowWedge1" presStyleLbl="fgSibTrans2D1" presStyleIdx="0" presStyleCnt="5"/>
      <dgm:spPr/>
    </dgm:pt>
    <dgm:pt modelId="{595FF089-8A31-4BF3-A983-1F38A768F941}" type="pres">
      <dgm:prSet presAssocID="{8D4F7ABD-17EF-430C-8548-0D3342B6B340}" presName="arrowWedge2" presStyleLbl="fgSibTrans2D1" presStyleIdx="1" presStyleCnt="5"/>
      <dgm:spPr/>
    </dgm:pt>
    <dgm:pt modelId="{095A6CA2-51BB-4785-BF4F-19304935484E}" type="pres">
      <dgm:prSet presAssocID="{E916121B-1AD5-4448-ADE8-C76EF67FC814}" presName="arrowWedge3" presStyleLbl="fgSibTrans2D1" presStyleIdx="2" presStyleCnt="5"/>
      <dgm:spPr/>
    </dgm:pt>
    <dgm:pt modelId="{9824FE08-5303-4C49-AEBA-F36EC39E0F78}" type="pres">
      <dgm:prSet presAssocID="{1D26A25F-7D1A-49A7-8AA8-BC69029B92CE}" presName="arrowWedge4" presStyleLbl="fgSibTrans2D1" presStyleIdx="3" presStyleCnt="5"/>
      <dgm:spPr/>
    </dgm:pt>
    <dgm:pt modelId="{B421B2F8-508F-4ED3-94DA-3DC1A4E6917B}" type="pres">
      <dgm:prSet presAssocID="{18BE4060-0F5D-4081-9F59-5209631742DC}" presName="arrowWedge5" presStyleLbl="fgSibTrans2D1" presStyleIdx="4" presStyleCnt="5"/>
      <dgm:spPr/>
    </dgm:pt>
  </dgm:ptLst>
  <dgm:cxnLst>
    <dgm:cxn modelId="{0F3B9A0A-8D38-48D6-8F5E-78E75006AD55}" type="presOf" srcId="{FE48EFA4-72B8-4DDA-BF46-6523CA9E4086}" destId="{62B71E36-E315-47A4-8F2E-DF8BA0E0C20F}" srcOrd="0" destOrd="0" presId="urn:microsoft.com/office/officeart/2005/8/layout/cycle8"/>
    <dgm:cxn modelId="{C6AEF410-326D-4B3A-8881-2B9F2E394BB2}" srcId="{FE48EFA4-72B8-4DDA-BF46-6523CA9E4086}" destId="{B1D8720A-2231-4444-BB9E-7B3ACD16F8CA}" srcOrd="3" destOrd="0" parTransId="{7FA3688C-0072-4D00-8130-BE0D0DF9D34F}" sibTransId="{1D26A25F-7D1A-49A7-8AA8-BC69029B92CE}"/>
    <dgm:cxn modelId="{90201413-C4EE-4D94-BE32-93383F0BD1D6}" srcId="{FE48EFA4-72B8-4DDA-BF46-6523CA9E4086}" destId="{17213CD5-22CA-48C4-B1BF-3969A69732C4}" srcOrd="2" destOrd="0" parTransId="{B417544B-1884-4B92-808F-EB8610A9088C}" sibTransId="{E916121B-1AD5-4448-ADE8-C76EF67FC814}"/>
    <dgm:cxn modelId="{0F4BEC15-DF32-4F51-B427-E1BEA7E1DD5E}" type="presOf" srcId="{17213CD5-22CA-48C4-B1BF-3969A69732C4}" destId="{2E28D21D-F050-4AED-BC3D-2A9E2258CE0E}" srcOrd="1" destOrd="0" presId="urn:microsoft.com/office/officeart/2005/8/layout/cycle8"/>
    <dgm:cxn modelId="{1B6D771F-4B64-4BAD-B119-305D6C81CAB8}" type="presOf" srcId="{39515977-89B1-49D4-885A-F80F8B08649E}" destId="{386D8679-55E7-4534-9E2C-103FFB294872}" srcOrd="1" destOrd="0" presId="urn:microsoft.com/office/officeart/2005/8/layout/cycle8"/>
    <dgm:cxn modelId="{879C3021-C117-4F59-BCCB-485B3D50A372}" srcId="{FE48EFA4-72B8-4DDA-BF46-6523CA9E4086}" destId="{39515977-89B1-49D4-885A-F80F8B08649E}" srcOrd="1" destOrd="0" parTransId="{50DDFBC9-3F05-46E3-8303-E047B6575159}" sibTransId="{8D4F7ABD-17EF-430C-8548-0D3342B6B340}"/>
    <dgm:cxn modelId="{5A48695C-A5B5-4FC4-9F24-C0A2882FCE02}" srcId="{FE48EFA4-72B8-4DDA-BF46-6523CA9E4086}" destId="{1BFA0893-E07D-4EA1-A3C6-C6F5109779B7}" srcOrd="4" destOrd="0" parTransId="{EF00D4D0-A34D-4AD0-B4FB-951F7163C442}" sibTransId="{18BE4060-0F5D-4081-9F59-5209631742DC}"/>
    <dgm:cxn modelId="{E4AA9F47-6009-47E6-ABDD-EA0CE860C8AF}" srcId="{FE48EFA4-72B8-4DDA-BF46-6523CA9E4086}" destId="{1A0A841B-F95E-44D6-B51D-2152E390FFCA}" srcOrd="0" destOrd="0" parTransId="{C04A82A5-E1E5-4D86-BA60-5B9114B7FDA6}" sibTransId="{66928271-10ED-405B-B98B-98D5D8338046}"/>
    <dgm:cxn modelId="{A3828175-BBF2-4A3F-844D-13D65A64A752}" type="presOf" srcId="{1BFA0893-E07D-4EA1-A3C6-C6F5109779B7}" destId="{2F04858A-2F55-46EF-B691-D97EC8FDFAD6}" srcOrd="0" destOrd="0" presId="urn:microsoft.com/office/officeart/2005/8/layout/cycle8"/>
    <dgm:cxn modelId="{B8529E96-954B-4103-9C1B-3F4191B58AB2}" type="presOf" srcId="{B1D8720A-2231-4444-BB9E-7B3ACD16F8CA}" destId="{BD465A72-DB16-4848-A91D-1895139BB649}" srcOrd="0" destOrd="0" presId="urn:microsoft.com/office/officeart/2005/8/layout/cycle8"/>
    <dgm:cxn modelId="{17036B9E-A74D-4033-9C42-3C24E3E8A67C}" type="presOf" srcId="{1A0A841B-F95E-44D6-B51D-2152E390FFCA}" destId="{E094C1A1-B330-47E9-8093-0E7626253567}" srcOrd="0" destOrd="0" presId="urn:microsoft.com/office/officeart/2005/8/layout/cycle8"/>
    <dgm:cxn modelId="{4F9F05AC-4E7B-4A27-BD27-E7645275250D}" type="presOf" srcId="{17213CD5-22CA-48C4-B1BF-3969A69732C4}" destId="{6B4AA44C-FB43-44FE-9622-2DAC9178FDE3}" srcOrd="0" destOrd="0" presId="urn:microsoft.com/office/officeart/2005/8/layout/cycle8"/>
    <dgm:cxn modelId="{45F767BB-2898-4CDC-8420-035B1544AFDA}" type="presOf" srcId="{39515977-89B1-49D4-885A-F80F8B08649E}" destId="{21EC9518-E81F-4090-9BCC-82CD046C49B0}" srcOrd="0" destOrd="0" presId="urn:microsoft.com/office/officeart/2005/8/layout/cycle8"/>
    <dgm:cxn modelId="{53A805BF-B6F5-4EC4-9C75-1D3A9C543C0A}" type="presOf" srcId="{1A0A841B-F95E-44D6-B51D-2152E390FFCA}" destId="{2AEA28F6-A4EA-4FAC-8404-D7E01D58ED28}" srcOrd="1" destOrd="0" presId="urn:microsoft.com/office/officeart/2005/8/layout/cycle8"/>
    <dgm:cxn modelId="{1B2CA1C9-19B7-49BF-AAFE-98BF4D70D798}" type="presOf" srcId="{1BFA0893-E07D-4EA1-A3C6-C6F5109779B7}" destId="{28E245FC-A8A4-4393-A8BD-C326705A0B92}" srcOrd="1" destOrd="0" presId="urn:microsoft.com/office/officeart/2005/8/layout/cycle8"/>
    <dgm:cxn modelId="{19C230EA-AC3B-4936-8AA2-157947EF5CA6}" type="presOf" srcId="{B1D8720A-2231-4444-BB9E-7B3ACD16F8CA}" destId="{7C908940-AA4B-43C0-8073-844D36B1CF5B}" srcOrd="1" destOrd="0" presId="urn:microsoft.com/office/officeart/2005/8/layout/cycle8"/>
    <dgm:cxn modelId="{3DAAE195-9720-442E-B2B9-2A7B7C2FBC90}" type="presParOf" srcId="{62B71E36-E315-47A4-8F2E-DF8BA0E0C20F}" destId="{E094C1A1-B330-47E9-8093-0E7626253567}" srcOrd="0" destOrd="0" presId="urn:microsoft.com/office/officeart/2005/8/layout/cycle8"/>
    <dgm:cxn modelId="{FA50AD14-146E-40C2-8898-4B3609BA3FA9}" type="presParOf" srcId="{62B71E36-E315-47A4-8F2E-DF8BA0E0C20F}" destId="{D88E7069-C693-4EFC-AFDA-D3A81BE96477}" srcOrd="1" destOrd="0" presId="urn:microsoft.com/office/officeart/2005/8/layout/cycle8"/>
    <dgm:cxn modelId="{FD521532-5AB5-4EA2-8E07-50D7EBAA46A3}" type="presParOf" srcId="{62B71E36-E315-47A4-8F2E-DF8BA0E0C20F}" destId="{C004EDC0-90BB-4F47-B726-2947AE918696}" srcOrd="2" destOrd="0" presId="urn:microsoft.com/office/officeart/2005/8/layout/cycle8"/>
    <dgm:cxn modelId="{7499B979-E37A-4DC3-B14F-8FD5A2E1ACFD}" type="presParOf" srcId="{62B71E36-E315-47A4-8F2E-DF8BA0E0C20F}" destId="{2AEA28F6-A4EA-4FAC-8404-D7E01D58ED28}" srcOrd="3" destOrd="0" presId="urn:microsoft.com/office/officeart/2005/8/layout/cycle8"/>
    <dgm:cxn modelId="{56B1B784-70D6-4D63-A257-D5A991FB763D}" type="presParOf" srcId="{62B71E36-E315-47A4-8F2E-DF8BA0E0C20F}" destId="{21EC9518-E81F-4090-9BCC-82CD046C49B0}" srcOrd="4" destOrd="0" presId="urn:microsoft.com/office/officeart/2005/8/layout/cycle8"/>
    <dgm:cxn modelId="{D9D9084A-6B96-461B-BA56-B6E097C0ED28}" type="presParOf" srcId="{62B71E36-E315-47A4-8F2E-DF8BA0E0C20F}" destId="{0427D2CD-785F-4AA0-817A-CBC361D39500}" srcOrd="5" destOrd="0" presId="urn:microsoft.com/office/officeart/2005/8/layout/cycle8"/>
    <dgm:cxn modelId="{162B25BE-A9D6-4CB3-9AD3-A7E8FF0303AA}" type="presParOf" srcId="{62B71E36-E315-47A4-8F2E-DF8BA0E0C20F}" destId="{CE20A251-1FE5-4363-903D-E377BF553A48}" srcOrd="6" destOrd="0" presId="urn:microsoft.com/office/officeart/2005/8/layout/cycle8"/>
    <dgm:cxn modelId="{E6A19DA8-0B38-4106-BDEF-F1490812F06A}" type="presParOf" srcId="{62B71E36-E315-47A4-8F2E-DF8BA0E0C20F}" destId="{386D8679-55E7-4534-9E2C-103FFB294872}" srcOrd="7" destOrd="0" presId="urn:microsoft.com/office/officeart/2005/8/layout/cycle8"/>
    <dgm:cxn modelId="{626388BB-7EE4-4E38-B5D9-D01046077CA5}" type="presParOf" srcId="{62B71E36-E315-47A4-8F2E-DF8BA0E0C20F}" destId="{6B4AA44C-FB43-44FE-9622-2DAC9178FDE3}" srcOrd="8" destOrd="0" presId="urn:microsoft.com/office/officeart/2005/8/layout/cycle8"/>
    <dgm:cxn modelId="{FE1F7607-C64F-400B-9AFD-56457C0B0C45}" type="presParOf" srcId="{62B71E36-E315-47A4-8F2E-DF8BA0E0C20F}" destId="{266B0834-467D-4C91-A994-A9DFA689946D}" srcOrd="9" destOrd="0" presId="urn:microsoft.com/office/officeart/2005/8/layout/cycle8"/>
    <dgm:cxn modelId="{4E1DC162-A479-48EC-8A58-7ABD31203C0B}" type="presParOf" srcId="{62B71E36-E315-47A4-8F2E-DF8BA0E0C20F}" destId="{E248CA30-633F-4BDE-BA13-8C9B388B5030}" srcOrd="10" destOrd="0" presId="urn:microsoft.com/office/officeart/2005/8/layout/cycle8"/>
    <dgm:cxn modelId="{C275F3D0-73AE-43DA-978B-8BA58B31347B}" type="presParOf" srcId="{62B71E36-E315-47A4-8F2E-DF8BA0E0C20F}" destId="{2E28D21D-F050-4AED-BC3D-2A9E2258CE0E}" srcOrd="11" destOrd="0" presId="urn:microsoft.com/office/officeart/2005/8/layout/cycle8"/>
    <dgm:cxn modelId="{83F6A5BE-8F9F-49EE-9FA7-0BD4C1271711}" type="presParOf" srcId="{62B71E36-E315-47A4-8F2E-DF8BA0E0C20F}" destId="{BD465A72-DB16-4848-A91D-1895139BB649}" srcOrd="12" destOrd="0" presId="urn:microsoft.com/office/officeart/2005/8/layout/cycle8"/>
    <dgm:cxn modelId="{DE0BD89B-0587-4E34-A09E-66A1BAEFAB62}" type="presParOf" srcId="{62B71E36-E315-47A4-8F2E-DF8BA0E0C20F}" destId="{52759991-F81F-49D5-BBE2-E13E104B5C09}" srcOrd="13" destOrd="0" presId="urn:microsoft.com/office/officeart/2005/8/layout/cycle8"/>
    <dgm:cxn modelId="{82232EA4-8876-4D2F-B0A9-5A2737689FEB}" type="presParOf" srcId="{62B71E36-E315-47A4-8F2E-DF8BA0E0C20F}" destId="{4A0601BE-47ED-47F5-A44C-9151A0CDE539}" srcOrd="14" destOrd="0" presId="urn:microsoft.com/office/officeart/2005/8/layout/cycle8"/>
    <dgm:cxn modelId="{6FECAAC3-5D9F-4059-9A27-581E214B21B7}" type="presParOf" srcId="{62B71E36-E315-47A4-8F2E-DF8BA0E0C20F}" destId="{7C908940-AA4B-43C0-8073-844D36B1CF5B}" srcOrd="15" destOrd="0" presId="urn:microsoft.com/office/officeart/2005/8/layout/cycle8"/>
    <dgm:cxn modelId="{EFA90CC2-DDB4-4E30-817E-058DA280A0BB}" type="presParOf" srcId="{62B71E36-E315-47A4-8F2E-DF8BA0E0C20F}" destId="{2F04858A-2F55-46EF-B691-D97EC8FDFAD6}" srcOrd="16" destOrd="0" presId="urn:microsoft.com/office/officeart/2005/8/layout/cycle8"/>
    <dgm:cxn modelId="{4B694117-3303-4DD2-91E3-99B22CEE654C}" type="presParOf" srcId="{62B71E36-E315-47A4-8F2E-DF8BA0E0C20F}" destId="{298ED9AE-B793-4F1A-91F9-84D40C988EDA}" srcOrd="17" destOrd="0" presId="urn:microsoft.com/office/officeart/2005/8/layout/cycle8"/>
    <dgm:cxn modelId="{72F2881C-BDF6-4D36-80C2-A6B06D7B993E}" type="presParOf" srcId="{62B71E36-E315-47A4-8F2E-DF8BA0E0C20F}" destId="{4ACE14EF-F619-4A71-9D6A-581A1CE6648E}" srcOrd="18" destOrd="0" presId="urn:microsoft.com/office/officeart/2005/8/layout/cycle8"/>
    <dgm:cxn modelId="{D9EABA73-4DD4-4033-99B2-837B902C120A}" type="presParOf" srcId="{62B71E36-E315-47A4-8F2E-DF8BA0E0C20F}" destId="{28E245FC-A8A4-4393-A8BD-C326705A0B92}" srcOrd="19" destOrd="0" presId="urn:microsoft.com/office/officeart/2005/8/layout/cycle8"/>
    <dgm:cxn modelId="{60E75967-9BCA-4FB3-BAFE-D6CC9B9C2133}" type="presParOf" srcId="{62B71E36-E315-47A4-8F2E-DF8BA0E0C20F}" destId="{07BAA05F-FD4D-49C0-81B0-3CE0984B5FB5}" srcOrd="20" destOrd="0" presId="urn:microsoft.com/office/officeart/2005/8/layout/cycle8"/>
    <dgm:cxn modelId="{A8B3CFE7-C1F6-44A3-A659-81EC1A77C743}" type="presParOf" srcId="{62B71E36-E315-47A4-8F2E-DF8BA0E0C20F}" destId="{595FF089-8A31-4BF3-A983-1F38A768F941}" srcOrd="21" destOrd="0" presId="urn:microsoft.com/office/officeart/2005/8/layout/cycle8"/>
    <dgm:cxn modelId="{FF4FF472-C675-4A89-9BF1-C9D0B65F753F}" type="presParOf" srcId="{62B71E36-E315-47A4-8F2E-DF8BA0E0C20F}" destId="{095A6CA2-51BB-4785-BF4F-19304935484E}" srcOrd="22" destOrd="0" presId="urn:microsoft.com/office/officeart/2005/8/layout/cycle8"/>
    <dgm:cxn modelId="{0156E194-FBFE-4E89-B712-25849FCDCFEE}" type="presParOf" srcId="{62B71E36-E315-47A4-8F2E-DF8BA0E0C20F}" destId="{9824FE08-5303-4C49-AEBA-F36EC39E0F78}" srcOrd="23" destOrd="0" presId="urn:microsoft.com/office/officeart/2005/8/layout/cycle8"/>
    <dgm:cxn modelId="{46E02A63-B987-406A-8B7E-ADA1478EFECE}" type="presParOf" srcId="{62B71E36-E315-47A4-8F2E-DF8BA0E0C20F}" destId="{B421B2F8-508F-4ED3-94DA-3DC1A4E6917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CC2890-027E-41E1-980F-59BB236C90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9ECF738-2D5E-4758-847B-93866532D851}">
      <dgm:prSet phldrT="[Texto]"/>
      <dgm:spPr/>
      <dgm:t>
        <a:bodyPr/>
        <a:lstStyle/>
        <a:p>
          <a:r>
            <a:rPr lang="ca-ES" noProof="0" dirty="0"/>
            <a:t>Presentació a les entitats de la Finestreta Única de Subvencions</a:t>
          </a:r>
        </a:p>
      </dgm:t>
    </dgm:pt>
    <dgm:pt modelId="{E1354E4F-C80B-4DF0-B0F2-C252F16818AC}" type="parTrans" cxnId="{F4151E24-0156-4D1F-B100-F98116044F35}">
      <dgm:prSet/>
      <dgm:spPr/>
      <dgm:t>
        <a:bodyPr/>
        <a:lstStyle/>
        <a:p>
          <a:endParaRPr lang="ca-ES" noProof="0" dirty="0"/>
        </a:p>
      </dgm:t>
    </dgm:pt>
    <dgm:pt modelId="{EDBC576D-53E2-4138-9B3D-1C151219EBC1}" type="sibTrans" cxnId="{F4151E24-0156-4D1F-B100-F98116044F35}">
      <dgm:prSet/>
      <dgm:spPr/>
      <dgm:t>
        <a:bodyPr/>
        <a:lstStyle/>
        <a:p>
          <a:endParaRPr lang="ca-ES" noProof="0" dirty="0"/>
        </a:p>
      </dgm:t>
    </dgm:pt>
    <dgm:pt modelId="{B3506047-ADE0-4DEC-8B8B-CF20CEF504CC}">
      <dgm:prSet phldrT="[Texto]"/>
      <dgm:spPr/>
      <dgm:t>
        <a:bodyPr/>
        <a:lstStyle/>
        <a:p>
          <a:r>
            <a:rPr lang="ca-ES" noProof="0" dirty="0"/>
            <a:t>Implementar programa informàtic</a:t>
          </a:r>
        </a:p>
      </dgm:t>
    </dgm:pt>
    <dgm:pt modelId="{4EEAC499-E4BD-4D07-A4C1-9DE8AC5864F1}" type="parTrans" cxnId="{748510A0-29AE-4AB2-927C-BBA6464B1C83}">
      <dgm:prSet/>
      <dgm:spPr/>
      <dgm:t>
        <a:bodyPr/>
        <a:lstStyle/>
        <a:p>
          <a:endParaRPr lang="ca-ES" noProof="0" dirty="0"/>
        </a:p>
      </dgm:t>
    </dgm:pt>
    <dgm:pt modelId="{5704D40A-4F6B-40F7-9DD8-6DF761321804}" type="sibTrans" cxnId="{748510A0-29AE-4AB2-927C-BBA6464B1C83}">
      <dgm:prSet/>
      <dgm:spPr/>
      <dgm:t>
        <a:bodyPr/>
        <a:lstStyle/>
        <a:p>
          <a:endParaRPr lang="ca-ES" noProof="0" dirty="0"/>
        </a:p>
      </dgm:t>
    </dgm:pt>
    <dgm:pt modelId="{DB22E058-FC82-4724-81F8-DD5016413502}">
      <dgm:prSet phldrT="[Texto]"/>
      <dgm:spPr/>
      <dgm:t>
        <a:bodyPr/>
        <a:lstStyle/>
        <a:p>
          <a:r>
            <a:rPr lang="ca-ES" noProof="0" dirty="0"/>
            <a:t>Interacció continuada amb les entitats per facilitar informació i documentació actualitzada</a:t>
          </a:r>
        </a:p>
      </dgm:t>
    </dgm:pt>
    <dgm:pt modelId="{EF22C089-2ADB-4049-BCCD-F201E6C9C8FA}" type="parTrans" cxnId="{7BAA9F31-801B-49C3-B3D2-4C7135A7F6DD}">
      <dgm:prSet/>
      <dgm:spPr/>
      <dgm:t>
        <a:bodyPr/>
        <a:lstStyle/>
        <a:p>
          <a:endParaRPr lang="es-ES"/>
        </a:p>
      </dgm:t>
    </dgm:pt>
    <dgm:pt modelId="{A5949E3C-78AA-4F10-BB3D-8AED42C200DA}" type="sibTrans" cxnId="{7BAA9F31-801B-49C3-B3D2-4C7135A7F6DD}">
      <dgm:prSet/>
      <dgm:spPr/>
      <dgm:t>
        <a:bodyPr/>
        <a:lstStyle/>
        <a:p>
          <a:endParaRPr lang="es-ES"/>
        </a:p>
      </dgm:t>
    </dgm:pt>
    <dgm:pt modelId="{2468253F-5CF7-44CB-A8ED-B2A788DC837D}" type="pres">
      <dgm:prSet presAssocID="{3FCC2890-027E-41E1-980F-59BB236C909E}" presName="Name0" presStyleCnt="0">
        <dgm:presLayoutVars>
          <dgm:chMax val="7"/>
          <dgm:chPref val="7"/>
          <dgm:dir/>
        </dgm:presLayoutVars>
      </dgm:prSet>
      <dgm:spPr/>
    </dgm:pt>
    <dgm:pt modelId="{FDA4329C-313F-40CA-A213-9F0494DBF8DD}" type="pres">
      <dgm:prSet presAssocID="{3FCC2890-027E-41E1-980F-59BB236C909E}" presName="Name1" presStyleCnt="0"/>
      <dgm:spPr/>
    </dgm:pt>
    <dgm:pt modelId="{E948855F-07F1-464B-AA1D-0FABD579D5DD}" type="pres">
      <dgm:prSet presAssocID="{3FCC2890-027E-41E1-980F-59BB236C909E}" presName="cycle" presStyleCnt="0"/>
      <dgm:spPr/>
    </dgm:pt>
    <dgm:pt modelId="{917A7378-7A0B-4063-B034-7E25E79B45AA}" type="pres">
      <dgm:prSet presAssocID="{3FCC2890-027E-41E1-980F-59BB236C909E}" presName="srcNode" presStyleLbl="node1" presStyleIdx="0" presStyleCnt="3"/>
      <dgm:spPr/>
    </dgm:pt>
    <dgm:pt modelId="{FFD5B9BD-A4D8-45A6-A305-14C46BB0FB2A}" type="pres">
      <dgm:prSet presAssocID="{3FCC2890-027E-41E1-980F-59BB236C909E}" presName="conn" presStyleLbl="parChTrans1D2" presStyleIdx="0" presStyleCnt="1"/>
      <dgm:spPr/>
    </dgm:pt>
    <dgm:pt modelId="{E56195D7-273A-4982-8187-B8AC631DD612}" type="pres">
      <dgm:prSet presAssocID="{3FCC2890-027E-41E1-980F-59BB236C909E}" presName="extraNode" presStyleLbl="node1" presStyleIdx="0" presStyleCnt="3"/>
      <dgm:spPr/>
    </dgm:pt>
    <dgm:pt modelId="{B2B688BF-7A6F-4223-AEF6-EA487CF6A73D}" type="pres">
      <dgm:prSet presAssocID="{3FCC2890-027E-41E1-980F-59BB236C909E}" presName="dstNode" presStyleLbl="node1" presStyleIdx="0" presStyleCnt="3"/>
      <dgm:spPr/>
    </dgm:pt>
    <dgm:pt modelId="{71FCA7D5-EEE0-4C11-AB54-43D5E8A014F7}" type="pres">
      <dgm:prSet presAssocID="{59ECF738-2D5E-4758-847B-93866532D851}" presName="text_1" presStyleLbl="node1" presStyleIdx="0" presStyleCnt="3">
        <dgm:presLayoutVars>
          <dgm:bulletEnabled val="1"/>
        </dgm:presLayoutVars>
      </dgm:prSet>
      <dgm:spPr/>
    </dgm:pt>
    <dgm:pt modelId="{99A163C2-913E-4849-B309-DF5EF533D2D1}" type="pres">
      <dgm:prSet presAssocID="{59ECF738-2D5E-4758-847B-93866532D851}" presName="accent_1" presStyleCnt="0"/>
      <dgm:spPr/>
    </dgm:pt>
    <dgm:pt modelId="{77B50C58-5428-434E-ADEC-522BAD9B07DB}" type="pres">
      <dgm:prSet presAssocID="{59ECF738-2D5E-4758-847B-93866532D851}" presName="accentRepeatNode" presStyleLbl="solidFgAcc1" presStyleIdx="0" presStyleCnt="3"/>
      <dgm:spPr/>
    </dgm:pt>
    <dgm:pt modelId="{CC11695E-F5BD-4C58-9034-C744E1765965}" type="pres">
      <dgm:prSet presAssocID="{B3506047-ADE0-4DEC-8B8B-CF20CEF504CC}" presName="text_2" presStyleLbl="node1" presStyleIdx="1" presStyleCnt="3">
        <dgm:presLayoutVars>
          <dgm:bulletEnabled val="1"/>
        </dgm:presLayoutVars>
      </dgm:prSet>
      <dgm:spPr/>
    </dgm:pt>
    <dgm:pt modelId="{605672EC-2EC0-4E10-ACD6-02408139EADE}" type="pres">
      <dgm:prSet presAssocID="{B3506047-ADE0-4DEC-8B8B-CF20CEF504CC}" presName="accent_2" presStyleCnt="0"/>
      <dgm:spPr/>
    </dgm:pt>
    <dgm:pt modelId="{EEEAD01D-B61C-4157-92D9-C50C52C565EF}" type="pres">
      <dgm:prSet presAssocID="{B3506047-ADE0-4DEC-8B8B-CF20CEF504CC}" presName="accentRepeatNode" presStyleLbl="solidFgAcc1" presStyleIdx="1" presStyleCnt="3"/>
      <dgm:spPr/>
    </dgm:pt>
    <dgm:pt modelId="{23638ADD-0DC6-4381-B5AD-8BEA310872FE}" type="pres">
      <dgm:prSet presAssocID="{DB22E058-FC82-4724-81F8-DD5016413502}" presName="text_3" presStyleLbl="node1" presStyleIdx="2" presStyleCnt="3">
        <dgm:presLayoutVars>
          <dgm:bulletEnabled val="1"/>
        </dgm:presLayoutVars>
      </dgm:prSet>
      <dgm:spPr/>
    </dgm:pt>
    <dgm:pt modelId="{56F167B7-3698-4003-84A9-F7940DE765BC}" type="pres">
      <dgm:prSet presAssocID="{DB22E058-FC82-4724-81F8-DD5016413502}" presName="accent_3" presStyleCnt="0"/>
      <dgm:spPr/>
    </dgm:pt>
    <dgm:pt modelId="{BF675A39-CC13-4E74-830A-C452BACAC26C}" type="pres">
      <dgm:prSet presAssocID="{DB22E058-FC82-4724-81F8-DD5016413502}" presName="accentRepeatNode" presStyleLbl="solidFgAcc1" presStyleIdx="2" presStyleCnt="3"/>
      <dgm:spPr/>
    </dgm:pt>
  </dgm:ptLst>
  <dgm:cxnLst>
    <dgm:cxn modelId="{F4151E24-0156-4D1F-B100-F98116044F35}" srcId="{3FCC2890-027E-41E1-980F-59BB236C909E}" destId="{59ECF738-2D5E-4758-847B-93866532D851}" srcOrd="0" destOrd="0" parTransId="{E1354E4F-C80B-4DF0-B0F2-C252F16818AC}" sibTransId="{EDBC576D-53E2-4138-9B3D-1C151219EBC1}"/>
    <dgm:cxn modelId="{7BAA9F31-801B-49C3-B3D2-4C7135A7F6DD}" srcId="{3FCC2890-027E-41E1-980F-59BB236C909E}" destId="{DB22E058-FC82-4724-81F8-DD5016413502}" srcOrd="2" destOrd="0" parTransId="{EF22C089-2ADB-4049-BCCD-F201E6C9C8FA}" sibTransId="{A5949E3C-78AA-4F10-BB3D-8AED42C200DA}"/>
    <dgm:cxn modelId="{68B6D54B-02D1-4F73-B04C-E97BC6710FBE}" type="presOf" srcId="{B3506047-ADE0-4DEC-8B8B-CF20CEF504CC}" destId="{CC11695E-F5BD-4C58-9034-C744E1765965}" srcOrd="0" destOrd="0" presId="urn:microsoft.com/office/officeart/2008/layout/VerticalCurvedList"/>
    <dgm:cxn modelId="{84A30D6D-6B1C-414C-8D47-B4629D31594F}" type="presOf" srcId="{EDBC576D-53E2-4138-9B3D-1C151219EBC1}" destId="{FFD5B9BD-A4D8-45A6-A305-14C46BB0FB2A}" srcOrd="0" destOrd="0" presId="urn:microsoft.com/office/officeart/2008/layout/VerticalCurvedList"/>
    <dgm:cxn modelId="{E24FD491-4D79-49C6-89C6-C8911AD2E517}" type="presOf" srcId="{DB22E058-FC82-4724-81F8-DD5016413502}" destId="{23638ADD-0DC6-4381-B5AD-8BEA310872FE}" srcOrd="0" destOrd="0" presId="urn:microsoft.com/office/officeart/2008/layout/VerticalCurvedList"/>
    <dgm:cxn modelId="{748510A0-29AE-4AB2-927C-BBA6464B1C83}" srcId="{3FCC2890-027E-41E1-980F-59BB236C909E}" destId="{B3506047-ADE0-4DEC-8B8B-CF20CEF504CC}" srcOrd="1" destOrd="0" parTransId="{4EEAC499-E4BD-4D07-A4C1-9DE8AC5864F1}" sibTransId="{5704D40A-4F6B-40F7-9DD8-6DF761321804}"/>
    <dgm:cxn modelId="{EBF711B8-ED19-491A-B699-5028A2593586}" type="presOf" srcId="{59ECF738-2D5E-4758-847B-93866532D851}" destId="{71FCA7D5-EEE0-4C11-AB54-43D5E8A014F7}" srcOrd="0" destOrd="0" presId="urn:microsoft.com/office/officeart/2008/layout/VerticalCurvedList"/>
    <dgm:cxn modelId="{680485D9-026F-458E-93D9-9E72B7C95FDB}" type="presOf" srcId="{3FCC2890-027E-41E1-980F-59BB236C909E}" destId="{2468253F-5CF7-44CB-A8ED-B2A788DC837D}" srcOrd="0" destOrd="0" presId="urn:microsoft.com/office/officeart/2008/layout/VerticalCurvedList"/>
    <dgm:cxn modelId="{8DE9F45B-F2DB-48E2-9B2E-7A9605E05FB6}" type="presParOf" srcId="{2468253F-5CF7-44CB-A8ED-B2A788DC837D}" destId="{FDA4329C-313F-40CA-A213-9F0494DBF8DD}" srcOrd="0" destOrd="0" presId="urn:microsoft.com/office/officeart/2008/layout/VerticalCurvedList"/>
    <dgm:cxn modelId="{6013D957-BE62-4066-A0A2-178AAAEB6190}" type="presParOf" srcId="{FDA4329C-313F-40CA-A213-9F0494DBF8DD}" destId="{E948855F-07F1-464B-AA1D-0FABD579D5DD}" srcOrd="0" destOrd="0" presId="urn:microsoft.com/office/officeart/2008/layout/VerticalCurvedList"/>
    <dgm:cxn modelId="{FD6E29D8-6EA5-432F-927A-B2C7EE8D7FB1}" type="presParOf" srcId="{E948855F-07F1-464B-AA1D-0FABD579D5DD}" destId="{917A7378-7A0B-4063-B034-7E25E79B45AA}" srcOrd="0" destOrd="0" presId="urn:microsoft.com/office/officeart/2008/layout/VerticalCurvedList"/>
    <dgm:cxn modelId="{C70812D7-7255-4E3A-853E-DEC7BEE70D2B}" type="presParOf" srcId="{E948855F-07F1-464B-AA1D-0FABD579D5DD}" destId="{FFD5B9BD-A4D8-45A6-A305-14C46BB0FB2A}" srcOrd="1" destOrd="0" presId="urn:microsoft.com/office/officeart/2008/layout/VerticalCurvedList"/>
    <dgm:cxn modelId="{B10F632B-2C5F-4008-8965-E319913C3AA5}" type="presParOf" srcId="{E948855F-07F1-464B-AA1D-0FABD579D5DD}" destId="{E56195D7-273A-4982-8187-B8AC631DD612}" srcOrd="2" destOrd="0" presId="urn:microsoft.com/office/officeart/2008/layout/VerticalCurvedList"/>
    <dgm:cxn modelId="{7E358D8D-31D3-4A04-AD69-26194F9C9D9E}" type="presParOf" srcId="{E948855F-07F1-464B-AA1D-0FABD579D5DD}" destId="{B2B688BF-7A6F-4223-AEF6-EA487CF6A73D}" srcOrd="3" destOrd="0" presId="urn:microsoft.com/office/officeart/2008/layout/VerticalCurvedList"/>
    <dgm:cxn modelId="{B1050717-4435-4C7E-B640-ECFEE0BFAB46}" type="presParOf" srcId="{FDA4329C-313F-40CA-A213-9F0494DBF8DD}" destId="{71FCA7D5-EEE0-4C11-AB54-43D5E8A014F7}" srcOrd="1" destOrd="0" presId="urn:microsoft.com/office/officeart/2008/layout/VerticalCurvedList"/>
    <dgm:cxn modelId="{7333459F-A235-4F0D-9868-D2647D24C0B9}" type="presParOf" srcId="{FDA4329C-313F-40CA-A213-9F0494DBF8DD}" destId="{99A163C2-913E-4849-B309-DF5EF533D2D1}" srcOrd="2" destOrd="0" presId="urn:microsoft.com/office/officeart/2008/layout/VerticalCurvedList"/>
    <dgm:cxn modelId="{43005522-C655-4B7D-B8D4-29F3ECB91013}" type="presParOf" srcId="{99A163C2-913E-4849-B309-DF5EF533D2D1}" destId="{77B50C58-5428-434E-ADEC-522BAD9B07DB}" srcOrd="0" destOrd="0" presId="urn:microsoft.com/office/officeart/2008/layout/VerticalCurvedList"/>
    <dgm:cxn modelId="{EE25AB2B-25E3-420A-8C18-7330F2AF6EC0}" type="presParOf" srcId="{FDA4329C-313F-40CA-A213-9F0494DBF8DD}" destId="{CC11695E-F5BD-4C58-9034-C744E1765965}" srcOrd="3" destOrd="0" presId="urn:microsoft.com/office/officeart/2008/layout/VerticalCurvedList"/>
    <dgm:cxn modelId="{6436BC86-4CD4-4087-BF2E-46F7A125D35F}" type="presParOf" srcId="{FDA4329C-313F-40CA-A213-9F0494DBF8DD}" destId="{605672EC-2EC0-4E10-ACD6-02408139EADE}" srcOrd="4" destOrd="0" presId="urn:microsoft.com/office/officeart/2008/layout/VerticalCurvedList"/>
    <dgm:cxn modelId="{5F827642-93DB-4795-9AC9-8961D54DBAF2}" type="presParOf" srcId="{605672EC-2EC0-4E10-ACD6-02408139EADE}" destId="{EEEAD01D-B61C-4157-92D9-C50C52C565EF}" srcOrd="0" destOrd="0" presId="urn:microsoft.com/office/officeart/2008/layout/VerticalCurvedList"/>
    <dgm:cxn modelId="{03FB9F46-354C-43FB-A51B-0DA9C2BADD0D}" type="presParOf" srcId="{FDA4329C-313F-40CA-A213-9F0494DBF8DD}" destId="{23638ADD-0DC6-4381-B5AD-8BEA310872FE}" srcOrd="5" destOrd="0" presId="urn:microsoft.com/office/officeart/2008/layout/VerticalCurvedList"/>
    <dgm:cxn modelId="{E65EEE6E-64C8-450F-B0AE-B522B024AF90}" type="presParOf" srcId="{FDA4329C-313F-40CA-A213-9F0494DBF8DD}" destId="{56F167B7-3698-4003-84A9-F7940DE765BC}" srcOrd="6" destOrd="0" presId="urn:microsoft.com/office/officeart/2008/layout/VerticalCurvedList"/>
    <dgm:cxn modelId="{32844195-2058-4B89-9523-771E939C9B9F}" type="presParOf" srcId="{56F167B7-3698-4003-84A9-F7940DE765BC}" destId="{BF675A39-CC13-4E74-830A-C452BACAC2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36A2CF-0260-4B9B-97E1-A5A9B332B6C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C114B1-DA3D-428E-9586-B64548EA77C9}">
      <dgm:prSet phldrT="[Texto]"/>
      <dgm:spPr/>
      <dgm:t>
        <a:bodyPr/>
        <a:lstStyle/>
        <a:p>
          <a:r>
            <a:rPr lang="ca-ES" noProof="0" dirty="0"/>
            <a:t>Qüestions Generals</a:t>
          </a:r>
        </a:p>
      </dgm:t>
    </dgm:pt>
    <dgm:pt modelId="{A531438C-1824-4853-8AA0-0FC2296AB9A2}" type="parTrans" cxnId="{0BB4A81E-CCD1-4430-9D5A-9268B3EA8B48}">
      <dgm:prSet/>
      <dgm:spPr/>
      <dgm:t>
        <a:bodyPr/>
        <a:lstStyle/>
        <a:p>
          <a:endParaRPr lang="ca-ES" noProof="0" dirty="0"/>
        </a:p>
      </dgm:t>
    </dgm:pt>
    <dgm:pt modelId="{130F4F15-92EA-46A3-8174-8A04C45B241D}" type="sibTrans" cxnId="{0BB4A81E-CCD1-4430-9D5A-9268B3EA8B48}">
      <dgm:prSet/>
      <dgm:spPr/>
      <dgm:t>
        <a:bodyPr/>
        <a:lstStyle/>
        <a:p>
          <a:endParaRPr lang="ca-ES" noProof="0" dirty="0"/>
        </a:p>
      </dgm:t>
    </dgm:pt>
    <dgm:pt modelId="{DB759426-12CD-4B0A-A0E9-E1B41DD9D33E}">
      <dgm:prSet phldrT="[Texto]"/>
      <dgm:spPr/>
      <dgm:t>
        <a:bodyPr/>
        <a:lstStyle/>
        <a:p>
          <a:r>
            <a:rPr lang="ca-ES" noProof="0" dirty="0"/>
            <a:t>Import a justificar</a:t>
          </a:r>
        </a:p>
      </dgm:t>
    </dgm:pt>
    <dgm:pt modelId="{435A5F35-DECD-46F7-A184-4CC4482AF9C0}" type="parTrans" cxnId="{8B570129-38A7-470B-9E22-C70A1C2967DA}">
      <dgm:prSet/>
      <dgm:spPr/>
      <dgm:t>
        <a:bodyPr/>
        <a:lstStyle/>
        <a:p>
          <a:endParaRPr lang="ca-ES" noProof="0" dirty="0"/>
        </a:p>
      </dgm:t>
    </dgm:pt>
    <dgm:pt modelId="{0C8DB97A-07A0-4C54-BB63-06C9B385FBF4}" type="sibTrans" cxnId="{8B570129-38A7-470B-9E22-C70A1C2967DA}">
      <dgm:prSet/>
      <dgm:spPr/>
      <dgm:t>
        <a:bodyPr/>
        <a:lstStyle/>
        <a:p>
          <a:endParaRPr lang="ca-ES" noProof="0" dirty="0"/>
        </a:p>
      </dgm:t>
    </dgm:pt>
    <dgm:pt modelId="{912BD0C4-FC8F-488F-B45C-9A1ECEE8FDED}">
      <dgm:prSet phldrT="[Texto]"/>
      <dgm:spPr/>
      <dgm:t>
        <a:bodyPr/>
        <a:lstStyle/>
        <a:p>
          <a:r>
            <a:rPr lang="ca-ES" noProof="0" dirty="0"/>
            <a:t>Presentació de la justificació de les despeses</a:t>
          </a:r>
        </a:p>
      </dgm:t>
    </dgm:pt>
    <dgm:pt modelId="{0520D751-1596-4697-9744-13D570CB26A3}" type="parTrans" cxnId="{B898E47B-E7EF-4CB2-A8A3-29D5C65815A3}">
      <dgm:prSet/>
      <dgm:spPr/>
      <dgm:t>
        <a:bodyPr/>
        <a:lstStyle/>
        <a:p>
          <a:endParaRPr lang="ca-ES" noProof="0" dirty="0"/>
        </a:p>
      </dgm:t>
    </dgm:pt>
    <dgm:pt modelId="{4232847C-1DE0-44E6-9936-84FE8ED52978}" type="sibTrans" cxnId="{B898E47B-E7EF-4CB2-A8A3-29D5C65815A3}">
      <dgm:prSet/>
      <dgm:spPr/>
      <dgm:t>
        <a:bodyPr/>
        <a:lstStyle/>
        <a:p>
          <a:endParaRPr lang="ca-ES" noProof="0" dirty="0"/>
        </a:p>
      </dgm:t>
    </dgm:pt>
    <dgm:pt modelId="{806834C4-4922-4A6F-B24E-C89CAA64DB99}">
      <dgm:prSet phldrT="[Texto]"/>
      <dgm:spPr/>
      <dgm:t>
        <a:bodyPr/>
        <a:lstStyle/>
        <a:p>
          <a:r>
            <a:rPr lang="ca-ES" noProof="0" dirty="0"/>
            <a:t>El Compte Justificatiu</a:t>
          </a:r>
        </a:p>
      </dgm:t>
    </dgm:pt>
    <dgm:pt modelId="{8AA2792D-843A-4A7B-947E-0104FDA52005}" type="parTrans" cxnId="{D51647FE-C498-415E-97EF-B5FBA38E206C}">
      <dgm:prSet/>
      <dgm:spPr/>
      <dgm:t>
        <a:bodyPr/>
        <a:lstStyle/>
        <a:p>
          <a:endParaRPr lang="ca-ES" noProof="0" dirty="0"/>
        </a:p>
      </dgm:t>
    </dgm:pt>
    <dgm:pt modelId="{CE4BE653-850C-47BB-9AD0-32C8DD82BB15}" type="sibTrans" cxnId="{D51647FE-C498-415E-97EF-B5FBA38E206C}">
      <dgm:prSet/>
      <dgm:spPr/>
      <dgm:t>
        <a:bodyPr/>
        <a:lstStyle/>
        <a:p>
          <a:endParaRPr lang="ca-ES" noProof="0" dirty="0"/>
        </a:p>
      </dgm:t>
    </dgm:pt>
    <dgm:pt modelId="{02645512-9C2B-4967-BDAC-B7FEE6D9E1D0}">
      <dgm:prSet phldrT="[Texto]"/>
      <dgm:spPr/>
      <dgm:t>
        <a:bodyPr/>
        <a:lstStyle/>
        <a:p>
          <a:r>
            <a:rPr lang="ca-ES" noProof="0" dirty="0"/>
            <a:t>Memòria d’actuació</a:t>
          </a:r>
        </a:p>
      </dgm:t>
    </dgm:pt>
    <dgm:pt modelId="{F8671891-CBFC-4955-A29D-FD1C40C501DA}" type="parTrans" cxnId="{6A7A2D56-BF10-44CC-93AE-D9F210B026BD}">
      <dgm:prSet/>
      <dgm:spPr/>
      <dgm:t>
        <a:bodyPr/>
        <a:lstStyle/>
        <a:p>
          <a:endParaRPr lang="ca-ES" noProof="0" dirty="0"/>
        </a:p>
      </dgm:t>
    </dgm:pt>
    <dgm:pt modelId="{7C53A9D0-4A99-4393-961C-AFAECBB8C800}" type="sibTrans" cxnId="{6A7A2D56-BF10-44CC-93AE-D9F210B026BD}">
      <dgm:prSet/>
      <dgm:spPr/>
      <dgm:t>
        <a:bodyPr/>
        <a:lstStyle/>
        <a:p>
          <a:endParaRPr lang="ca-ES" noProof="0" dirty="0"/>
        </a:p>
      </dgm:t>
    </dgm:pt>
    <dgm:pt modelId="{A732C06A-B39E-48D1-A2B0-EB367201584E}">
      <dgm:prSet phldrT="[Texto]"/>
      <dgm:spPr/>
      <dgm:t>
        <a:bodyPr/>
        <a:lstStyle/>
        <a:p>
          <a:r>
            <a:rPr lang="ca-ES" noProof="0" dirty="0"/>
            <a:t>Memòria econòmica</a:t>
          </a:r>
        </a:p>
      </dgm:t>
    </dgm:pt>
    <dgm:pt modelId="{AC63A0FC-88BC-4E96-92C7-05CA25F0B57B}" type="parTrans" cxnId="{7DBE8039-E658-4F5C-A50F-02BC7386234C}">
      <dgm:prSet/>
      <dgm:spPr/>
      <dgm:t>
        <a:bodyPr/>
        <a:lstStyle/>
        <a:p>
          <a:endParaRPr lang="ca-ES" noProof="0" dirty="0"/>
        </a:p>
      </dgm:t>
    </dgm:pt>
    <dgm:pt modelId="{D45DAB75-52F0-4F7C-A28E-D30B6876465A}" type="sibTrans" cxnId="{7DBE8039-E658-4F5C-A50F-02BC7386234C}">
      <dgm:prSet/>
      <dgm:spPr/>
      <dgm:t>
        <a:bodyPr/>
        <a:lstStyle/>
        <a:p>
          <a:endParaRPr lang="ca-ES" noProof="0" dirty="0"/>
        </a:p>
      </dgm:t>
    </dgm:pt>
    <dgm:pt modelId="{E2DC3A88-85C8-4F7E-AEED-8E57FDE98382}">
      <dgm:prSet phldrT="[Texto]"/>
      <dgm:spPr/>
      <dgm:t>
        <a:bodyPr/>
        <a:lstStyle/>
        <a:p>
          <a:r>
            <a:rPr lang="ca-ES" noProof="0" dirty="0"/>
            <a:t>El Compte justificatiu</a:t>
          </a:r>
        </a:p>
      </dgm:t>
    </dgm:pt>
    <dgm:pt modelId="{A524EAF2-FF9A-4047-A7DD-F3B7E26EE812}" type="parTrans" cxnId="{7C675B4E-D487-4D07-BE84-C243B6A4972E}">
      <dgm:prSet/>
      <dgm:spPr/>
      <dgm:t>
        <a:bodyPr/>
        <a:lstStyle/>
        <a:p>
          <a:endParaRPr lang="ca-ES" noProof="0" dirty="0"/>
        </a:p>
      </dgm:t>
    </dgm:pt>
    <dgm:pt modelId="{098BC5D0-8D60-4392-A7C7-800460DC3894}" type="sibTrans" cxnId="{7C675B4E-D487-4D07-BE84-C243B6A4972E}">
      <dgm:prSet/>
      <dgm:spPr/>
      <dgm:t>
        <a:bodyPr/>
        <a:lstStyle/>
        <a:p>
          <a:endParaRPr lang="ca-ES" noProof="0" dirty="0"/>
        </a:p>
      </dgm:t>
    </dgm:pt>
    <dgm:pt modelId="{B3CA58A4-2B20-4189-B1FF-8B595CD3C6CE}" type="pres">
      <dgm:prSet presAssocID="{AE36A2CF-0260-4B9B-97E1-A5A9B332B6C5}" presName="Name0" presStyleCnt="0">
        <dgm:presLayoutVars>
          <dgm:dir/>
          <dgm:animLvl val="lvl"/>
          <dgm:resizeHandles/>
        </dgm:presLayoutVars>
      </dgm:prSet>
      <dgm:spPr/>
    </dgm:pt>
    <dgm:pt modelId="{5273A8CD-FBE2-4B98-9E32-C2B6DA641F4F}" type="pres">
      <dgm:prSet presAssocID="{6AC114B1-DA3D-428E-9586-B64548EA77C9}" presName="linNode" presStyleCnt="0"/>
      <dgm:spPr/>
    </dgm:pt>
    <dgm:pt modelId="{8474FB3E-9D06-4743-B0F0-F9F63B969C63}" type="pres">
      <dgm:prSet presAssocID="{6AC114B1-DA3D-428E-9586-B64548EA77C9}" presName="parentShp" presStyleLbl="node1" presStyleIdx="0" presStyleCnt="2">
        <dgm:presLayoutVars>
          <dgm:bulletEnabled val="1"/>
        </dgm:presLayoutVars>
      </dgm:prSet>
      <dgm:spPr/>
    </dgm:pt>
    <dgm:pt modelId="{7C98A28A-06EF-42EE-AA60-E52CC38C7C43}" type="pres">
      <dgm:prSet presAssocID="{6AC114B1-DA3D-428E-9586-B64548EA77C9}" presName="childShp" presStyleLbl="bgAccFollowNode1" presStyleIdx="0" presStyleCnt="2" custScaleY="110000">
        <dgm:presLayoutVars>
          <dgm:bulletEnabled val="1"/>
        </dgm:presLayoutVars>
      </dgm:prSet>
      <dgm:spPr/>
    </dgm:pt>
    <dgm:pt modelId="{15D4DF9F-31AC-4837-AEC5-FB421870693A}" type="pres">
      <dgm:prSet presAssocID="{130F4F15-92EA-46A3-8174-8A04C45B241D}" presName="spacing" presStyleCnt="0"/>
      <dgm:spPr/>
    </dgm:pt>
    <dgm:pt modelId="{8BED6073-EEDE-4CC2-A77B-C113DFD2841F}" type="pres">
      <dgm:prSet presAssocID="{806834C4-4922-4A6F-B24E-C89CAA64DB99}" presName="linNode" presStyleCnt="0"/>
      <dgm:spPr/>
    </dgm:pt>
    <dgm:pt modelId="{5F126F64-57A8-4DDE-AECC-E2A235B742B6}" type="pres">
      <dgm:prSet presAssocID="{806834C4-4922-4A6F-B24E-C89CAA64DB99}" presName="parentShp" presStyleLbl="node1" presStyleIdx="1" presStyleCnt="2">
        <dgm:presLayoutVars>
          <dgm:bulletEnabled val="1"/>
        </dgm:presLayoutVars>
      </dgm:prSet>
      <dgm:spPr/>
    </dgm:pt>
    <dgm:pt modelId="{22DB5569-CE59-478E-AFD0-6967A60445ED}" type="pres">
      <dgm:prSet presAssocID="{806834C4-4922-4A6F-B24E-C89CAA64DB99}" presName="childShp" presStyleLbl="bgAccFollowNode1" presStyleIdx="1" presStyleCnt="2" custScaleY="44983">
        <dgm:presLayoutVars>
          <dgm:bulletEnabled val="1"/>
        </dgm:presLayoutVars>
      </dgm:prSet>
      <dgm:spPr/>
    </dgm:pt>
  </dgm:ptLst>
  <dgm:cxnLst>
    <dgm:cxn modelId="{B30AF509-ECC3-42D8-A313-55C81EF8BF49}" type="presOf" srcId="{912BD0C4-FC8F-488F-B45C-9A1ECEE8FDED}" destId="{7C98A28A-06EF-42EE-AA60-E52CC38C7C43}" srcOrd="0" destOrd="1" presId="urn:microsoft.com/office/officeart/2005/8/layout/vList6"/>
    <dgm:cxn modelId="{ACEFF010-BAEF-4C71-8B66-FC4A26E13984}" type="presOf" srcId="{6AC114B1-DA3D-428E-9586-B64548EA77C9}" destId="{8474FB3E-9D06-4743-B0F0-F9F63B969C63}" srcOrd="0" destOrd="0" presId="urn:microsoft.com/office/officeart/2005/8/layout/vList6"/>
    <dgm:cxn modelId="{0BB4A81E-CCD1-4430-9D5A-9268B3EA8B48}" srcId="{AE36A2CF-0260-4B9B-97E1-A5A9B332B6C5}" destId="{6AC114B1-DA3D-428E-9586-B64548EA77C9}" srcOrd="0" destOrd="0" parTransId="{A531438C-1824-4853-8AA0-0FC2296AB9A2}" sibTransId="{130F4F15-92EA-46A3-8174-8A04C45B241D}"/>
    <dgm:cxn modelId="{13B91828-63DB-4E99-913F-6B6B467C167C}" type="presOf" srcId="{AE36A2CF-0260-4B9B-97E1-A5A9B332B6C5}" destId="{B3CA58A4-2B20-4189-B1FF-8B595CD3C6CE}" srcOrd="0" destOrd="0" presId="urn:microsoft.com/office/officeart/2005/8/layout/vList6"/>
    <dgm:cxn modelId="{8B570129-38A7-470B-9E22-C70A1C2967DA}" srcId="{6AC114B1-DA3D-428E-9586-B64548EA77C9}" destId="{DB759426-12CD-4B0A-A0E9-E1B41DD9D33E}" srcOrd="0" destOrd="0" parTransId="{435A5F35-DECD-46F7-A184-4CC4482AF9C0}" sibTransId="{0C8DB97A-07A0-4C54-BB63-06C9B385FBF4}"/>
    <dgm:cxn modelId="{F38A4936-B5DF-47FE-BADA-9620AF2BC68B}" type="presOf" srcId="{DB759426-12CD-4B0A-A0E9-E1B41DD9D33E}" destId="{7C98A28A-06EF-42EE-AA60-E52CC38C7C43}" srcOrd="0" destOrd="0" presId="urn:microsoft.com/office/officeart/2005/8/layout/vList6"/>
    <dgm:cxn modelId="{3AB16837-2BE7-4A02-B689-BC6F8618A5C8}" type="presOf" srcId="{E2DC3A88-85C8-4F7E-AEED-8E57FDE98382}" destId="{7C98A28A-06EF-42EE-AA60-E52CC38C7C43}" srcOrd="0" destOrd="2" presId="urn:microsoft.com/office/officeart/2005/8/layout/vList6"/>
    <dgm:cxn modelId="{7DBE8039-E658-4F5C-A50F-02BC7386234C}" srcId="{806834C4-4922-4A6F-B24E-C89CAA64DB99}" destId="{A732C06A-B39E-48D1-A2B0-EB367201584E}" srcOrd="1" destOrd="0" parTransId="{AC63A0FC-88BC-4E96-92C7-05CA25F0B57B}" sibTransId="{D45DAB75-52F0-4F7C-A28E-D30B6876465A}"/>
    <dgm:cxn modelId="{EFD43367-4722-4C6B-82D7-48A2B5CEEEA5}" type="presOf" srcId="{02645512-9C2B-4967-BDAC-B7FEE6D9E1D0}" destId="{22DB5569-CE59-478E-AFD0-6967A60445ED}" srcOrd="0" destOrd="0" presId="urn:microsoft.com/office/officeart/2005/8/layout/vList6"/>
    <dgm:cxn modelId="{7C675B4E-D487-4D07-BE84-C243B6A4972E}" srcId="{6AC114B1-DA3D-428E-9586-B64548EA77C9}" destId="{E2DC3A88-85C8-4F7E-AEED-8E57FDE98382}" srcOrd="2" destOrd="0" parTransId="{A524EAF2-FF9A-4047-A7DD-F3B7E26EE812}" sibTransId="{098BC5D0-8D60-4392-A7C7-800460DC3894}"/>
    <dgm:cxn modelId="{6A7A2D56-BF10-44CC-93AE-D9F210B026BD}" srcId="{806834C4-4922-4A6F-B24E-C89CAA64DB99}" destId="{02645512-9C2B-4967-BDAC-B7FEE6D9E1D0}" srcOrd="0" destOrd="0" parTransId="{F8671891-CBFC-4955-A29D-FD1C40C501DA}" sibTransId="{7C53A9D0-4A99-4393-961C-AFAECBB8C800}"/>
    <dgm:cxn modelId="{D9B5437A-6685-436B-BD0A-F2945BCA1291}" type="presOf" srcId="{A732C06A-B39E-48D1-A2B0-EB367201584E}" destId="{22DB5569-CE59-478E-AFD0-6967A60445ED}" srcOrd="0" destOrd="1" presId="urn:microsoft.com/office/officeart/2005/8/layout/vList6"/>
    <dgm:cxn modelId="{B898E47B-E7EF-4CB2-A8A3-29D5C65815A3}" srcId="{6AC114B1-DA3D-428E-9586-B64548EA77C9}" destId="{912BD0C4-FC8F-488F-B45C-9A1ECEE8FDED}" srcOrd="1" destOrd="0" parTransId="{0520D751-1596-4697-9744-13D570CB26A3}" sibTransId="{4232847C-1DE0-44E6-9936-84FE8ED52978}"/>
    <dgm:cxn modelId="{FCEE9BDE-3C06-4E08-AFEE-81D9FC440634}" type="presOf" srcId="{806834C4-4922-4A6F-B24E-C89CAA64DB99}" destId="{5F126F64-57A8-4DDE-AECC-E2A235B742B6}" srcOrd="0" destOrd="0" presId="urn:microsoft.com/office/officeart/2005/8/layout/vList6"/>
    <dgm:cxn modelId="{D51647FE-C498-415E-97EF-B5FBA38E206C}" srcId="{AE36A2CF-0260-4B9B-97E1-A5A9B332B6C5}" destId="{806834C4-4922-4A6F-B24E-C89CAA64DB99}" srcOrd="1" destOrd="0" parTransId="{8AA2792D-843A-4A7B-947E-0104FDA52005}" sibTransId="{CE4BE653-850C-47BB-9AD0-32C8DD82BB15}"/>
    <dgm:cxn modelId="{5B063CAA-8A1C-4DE4-B4A7-8DB28904BDBD}" type="presParOf" srcId="{B3CA58A4-2B20-4189-B1FF-8B595CD3C6CE}" destId="{5273A8CD-FBE2-4B98-9E32-C2B6DA641F4F}" srcOrd="0" destOrd="0" presId="urn:microsoft.com/office/officeart/2005/8/layout/vList6"/>
    <dgm:cxn modelId="{0A95FEAE-55C9-40F8-86E5-1900CF65862A}" type="presParOf" srcId="{5273A8CD-FBE2-4B98-9E32-C2B6DA641F4F}" destId="{8474FB3E-9D06-4743-B0F0-F9F63B969C63}" srcOrd="0" destOrd="0" presId="urn:microsoft.com/office/officeart/2005/8/layout/vList6"/>
    <dgm:cxn modelId="{3D07E854-8665-4793-9762-D66E02DB1F75}" type="presParOf" srcId="{5273A8CD-FBE2-4B98-9E32-C2B6DA641F4F}" destId="{7C98A28A-06EF-42EE-AA60-E52CC38C7C43}" srcOrd="1" destOrd="0" presId="urn:microsoft.com/office/officeart/2005/8/layout/vList6"/>
    <dgm:cxn modelId="{CD17C1BF-CFE3-4ED5-B792-3928F32FD0B8}" type="presParOf" srcId="{B3CA58A4-2B20-4189-B1FF-8B595CD3C6CE}" destId="{15D4DF9F-31AC-4837-AEC5-FB421870693A}" srcOrd="1" destOrd="0" presId="urn:microsoft.com/office/officeart/2005/8/layout/vList6"/>
    <dgm:cxn modelId="{E1A5A254-F95A-49D6-9B71-3F440C4F8757}" type="presParOf" srcId="{B3CA58A4-2B20-4189-B1FF-8B595CD3C6CE}" destId="{8BED6073-EEDE-4CC2-A77B-C113DFD2841F}" srcOrd="2" destOrd="0" presId="urn:microsoft.com/office/officeart/2005/8/layout/vList6"/>
    <dgm:cxn modelId="{89DF4310-4A5C-491C-96E4-5649FCC19B5F}" type="presParOf" srcId="{8BED6073-EEDE-4CC2-A77B-C113DFD2841F}" destId="{5F126F64-57A8-4DDE-AECC-E2A235B742B6}" srcOrd="0" destOrd="0" presId="urn:microsoft.com/office/officeart/2005/8/layout/vList6"/>
    <dgm:cxn modelId="{060B0C7D-5D8F-4728-81A4-3AD5B2D96D6A}" type="presParOf" srcId="{8BED6073-EEDE-4CC2-A77B-C113DFD2841F}" destId="{22DB5569-CE59-478E-AFD0-6967A60445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36A2CF-0260-4B9B-97E1-A5A9B332B6C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C114B1-DA3D-428E-9586-B64548EA77C9}">
      <dgm:prSet phldrT="[Texto]"/>
      <dgm:spPr/>
      <dgm:t>
        <a:bodyPr/>
        <a:lstStyle/>
        <a:p>
          <a:r>
            <a:rPr lang="ca-ES" noProof="0" dirty="0"/>
            <a:t>Memòria Econòmica</a:t>
          </a:r>
        </a:p>
      </dgm:t>
    </dgm:pt>
    <dgm:pt modelId="{A531438C-1824-4853-8AA0-0FC2296AB9A2}" type="parTrans" cxnId="{0BB4A81E-CCD1-4430-9D5A-9268B3EA8B48}">
      <dgm:prSet/>
      <dgm:spPr/>
      <dgm:t>
        <a:bodyPr/>
        <a:lstStyle/>
        <a:p>
          <a:endParaRPr lang="ca-ES" noProof="0" dirty="0"/>
        </a:p>
      </dgm:t>
    </dgm:pt>
    <dgm:pt modelId="{130F4F15-92EA-46A3-8174-8A04C45B241D}" type="sibTrans" cxnId="{0BB4A81E-CCD1-4430-9D5A-9268B3EA8B48}">
      <dgm:prSet/>
      <dgm:spPr/>
      <dgm:t>
        <a:bodyPr/>
        <a:lstStyle/>
        <a:p>
          <a:endParaRPr lang="ca-ES" noProof="0" dirty="0"/>
        </a:p>
      </dgm:t>
    </dgm:pt>
    <dgm:pt modelId="{912BD0C4-FC8F-488F-B45C-9A1ECEE8FDED}">
      <dgm:prSet phldrT="[Texto]"/>
      <dgm:spPr/>
      <dgm:t>
        <a:bodyPr/>
        <a:lstStyle/>
        <a:p>
          <a:r>
            <a:rPr lang="ca-ES" noProof="0" dirty="0"/>
            <a:t>Relació classificada de despeses i pagaments</a:t>
          </a:r>
        </a:p>
      </dgm:t>
    </dgm:pt>
    <dgm:pt modelId="{0520D751-1596-4697-9744-13D570CB26A3}" type="parTrans" cxnId="{B898E47B-E7EF-4CB2-A8A3-29D5C65815A3}">
      <dgm:prSet/>
      <dgm:spPr/>
      <dgm:t>
        <a:bodyPr/>
        <a:lstStyle/>
        <a:p>
          <a:endParaRPr lang="ca-ES" noProof="0" dirty="0"/>
        </a:p>
      </dgm:t>
    </dgm:pt>
    <dgm:pt modelId="{4232847C-1DE0-44E6-9936-84FE8ED52978}" type="sibTrans" cxnId="{B898E47B-E7EF-4CB2-A8A3-29D5C65815A3}">
      <dgm:prSet/>
      <dgm:spPr/>
      <dgm:t>
        <a:bodyPr/>
        <a:lstStyle/>
        <a:p>
          <a:endParaRPr lang="ca-ES" noProof="0" dirty="0"/>
        </a:p>
      </dgm:t>
    </dgm:pt>
    <dgm:pt modelId="{E2DC3A88-85C8-4F7E-AEED-8E57FDE98382}">
      <dgm:prSet phldrT="[Texto]"/>
      <dgm:spPr/>
      <dgm:t>
        <a:bodyPr/>
        <a:lstStyle/>
        <a:p>
          <a:r>
            <a:rPr lang="ca-ES" noProof="0" dirty="0"/>
            <a:t>Relació sobre les fonts de finançament del projecte</a:t>
          </a:r>
        </a:p>
      </dgm:t>
    </dgm:pt>
    <dgm:pt modelId="{A524EAF2-FF9A-4047-A7DD-F3B7E26EE812}" type="parTrans" cxnId="{7C675B4E-D487-4D07-BE84-C243B6A4972E}">
      <dgm:prSet/>
      <dgm:spPr/>
      <dgm:t>
        <a:bodyPr/>
        <a:lstStyle/>
        <a:p>
          <a:endParaRPr lang="ca-ES" noProof="0" dirty="0"/>
        </a:p>
      </dgm:t>
    </dgm:pt>
    <dgm:pt modelId="{098BC5D0-8D60-4392-A7C7-800460DC3894}" type="sibTrans" cxnId="{7C675B4E-D487-4D07-BE84-C243B6A4972E}">
      <dgm:prSet/>
      <dgm:spPr/>
      <dgm:t>
        <a:bodyPr/>
        <a:lstStyle/>
        <a:p>
          <a:endParaRPr lang="ca-ES" noProof="0" dirty="0"/>
        </a:p>
      </dgm:t>
    </dgm:pt>
    <dgm:pt modelId="{B3CA58A4-2B20-4189-B1FF-8B595CD3C6CE}" type="pres">
      <dgm:prSet presAssocID="{AE36A2CF-0260-4B9B-97E1-A5A9B332B6C5}" presName="Name0" presStyleCnt="0">
        <dgm:presLayoutVars>
          <dgm:dir/>
          <dgm:animLvl val="lvl"/>
          <dgm:resizeHandles/>
        </dgm:presLayoutVars>
      </dgm:prSet>
      <dgm:spPr/>
    </dgm:pt>
    <dgm:pt modelId="{5273A8CD-FBE2-4B98-9E32-C2B6DA641F4F}" type="pres">
      <dgm:prSet presAssocID="{6AC114B1-DA3D-428E-9586-B64548EA77C9}" presName="linNode" presStyleCnt="0"/>
      <dgm:spPr/>
    </dgm:pt>
    <dgm:pt modelId="{8474FB3E-9D06-4743-B0F0-F9F63B969C63}" type="pres">
      <dgm:prSet presAssocID="{6AC114B1-DA3D-428E-9586-B64548EA77C9}" presName="parentShp" presStyleLbl="node1" presStyleIdx="0" presStyleCnt="1">
        <dgm:presLayoutVars>
          <dgm:bulletEnabled val="1"/>
        </dgm:presLayoutVars>
      </dgm:prSet>
      <dgm:spPr/>
    </dgm:pt>
    <dgm:pt modelId="{7C98A28A-06EF-42EE-AA60-E52CC38C7C43}" type="pres">
      <dgm:prSet presAssocID="{6AC114B1-DA3D-428E-9586-B64548EA77C9}" presName="childShp" presStyleLbl="bgAccFollowNode1" presStyleIdx="0" presStyleCnt="1" custScaleY="110000">
        <dgm:presLayoutVars>
          <dgm:bulletEnabled val="1"/>
        </dgm:presLayoutVars>
      </dgm:prSet>
      <dgm:spPr/>
    </dgm:pt>
  </dgm:ptLst>
  <dgm:cxnLst>
    <dgm:cxn modelId="{B30AF509-ECC3-42D8-A313-55C81EF8BF49}" type="presOf" srcId="{912BD0C4-FC8F-488F-B45C-9A1ECEE8FDED}" destId="{7C98A28A-06EF-42EE-AA60-E52CC38C7C43}" srcOrd="0" destOrd="0" presId="urn:microsoft.com/office/officeart/2005/8/layout/vList6"/>
    <dgm:cxn modelId="{ACEFF010-BAEF-4C71-8B66-FC4A26E13984}" type="presOf" srcId="{6AC114B1-DA3D-428E-9586-B64548EA77C9}" destId="{8474FB3E-9D06-4743-B0F0-F9F63B969C63}" srcOrd="0" destOrd="0" presId="urn:microsoft.com/office/officeart/2005/8/layout/vList6"/>
    <dgm:cxn modelId="{0BB4A81E-CCD1-4430-9D5A-9268B3EA8B48}" srcId="{AE36A2CF-0260-4B9B-97E1-A5A9B332B6C5}" destId="{6AC114B1-DA3D-428E-9586-B64548EA77C9}" srcOrd="0" destOrd="0" parTransId="{A531438C-1824-4853-8AA0-0FC2296AB9A2}" sibTransId="{130F4F15-92EA-46A3-8174-8A04C45B241D}"/>
    <dgm:cxn modelId="{13B91828-63DB-4E99-913F-6B6B467C167C}" type="presOf" srcId="{AE36A2CF-0260-4B9B-97E1-A5A9B332B6C5}" destId="{B3CA58A4-2B20-4189-B1FF-8B595CD3C6CE}" srcOrd="0" destOrd="0" presId="urn:microsoft.com/office/officeart/2005/8/layout/vList6"/>
    <dgm:cxn modelId="{3AB16837-2BE7-4A02-B689-BC6F8618A5C8}" type="presOf" srcId="{E2DC3A88-85C8-4F7E-AEED-8E57FDE98382}" destId="{7C98A28A-06EF-42EE-AA60-E52CC38C7C43}" srcOrd="0" destOrd="1" presId="urn:microsoft.com/office/officeart/2005/8/layout/vList6"/>
    <dgm:cxn modelId="{7C675B4E-D487-4D07-BE84-C243B6A4972E}" srcId="{6AC114B1-DA3D-428E-9586-B64548EA77C9}" destId="{E2DC3A88-85C8-4F7E-AEED-8E57FDE98382}" srcOrd="1" destOrd="0" parTransId="{A524EAF2-FF9A-4047-A7DD-F3B7E26EE812}" sibTransId="{098BC5D0-8D60-4392-A7C7-800460DC3894}"/>
    <dgm:cxn modelId="{B898E47B-E7EF-4CB2-A8A3-29D5C65815A3}" srcId="{6AC114B1-DA3D-428E-9586-B64548EA77C9}" destId="{912BD0C4-FC8F-488F-B45C-9A1ECEE8FDED}" srcOrd="0" destOrd="0" parTransId="{0520D751-1596-4697-9744-13D570CB26A3}" sibTransId="{4232847C-1DE0-44E6-9936-84FE8ED52978}"/>
    <dgm:cxn modelId="{5B063CAA-8A1C-4DE4-B4A7-8DB28904BDBD}" type="presParOf" srcId="{B3CA58A4-2B20-4189-B1FF-8B595CD3C6CE}" destId="{5273A8CD-FBE2-4B98-9E32-C2B6DA641F4F}" srcOrd="0" destOrd="0" presId="urn:microsoft.com/office/officeart/2005/8/layout/vList6"/>
    <dgm:cxn modelId="{0A95FEAE-55C9-40F8-86E5-1900CF65862A}" type="presParOf" srcId="{5273A8CD-FBE2-4B98-9E32-C2B6DA641F4F}" destId="{8474FB3E-9D06-4743-B0F0-F9F63B969C63}" srcOrd="0" destOrd="0" presId="urn:microsoft.com/office/officeart/2005/8/layout/vList6"/>
    <dgm:cxn modelId="{3D07E854-8665-4793-9762-D66E02DB1F75}" type="presParOf" srcId="{5273A8CD-FBE2-4B98-9E32-C2B6DA641F4F}" destId="{7C98A28A-06EF-42EE-AA60-E52CC38C7C4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36A2CF-0260-4B9B-97E1-A5A9B332B6C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C114B1-DA3D-428E-9586-B64548EA77C9}">
      <dgm:prSet phldrT="[Texto]"/>
      <dgm:spPr/>
      <dgm:t>
        <a:bodyPr/>
        <a:lstStyle/>
        <a:p>
          <a:r>
            <a:rPr lang="ca-ES" noProof="0" dirty="0"/>
            <a:t>Despeses Subvencionables</a:t>
          </a:r>
        </a:p>
      </dgm:t>
    </dgm:pt>
    <dgm:pt modelId="{A531438C-1824-4853-8AA0-0FC2296AB9A2}" type="parTrans" cxnId="{0BB4A81E-CCD1-4430-9D5A-9268B3EA8B48}">
      <dgm:prSet/>
      <dgm:spPr/>
      <dgm:t>
        <a:bodyPr/>
        <a:lstStyle/>
        <a:p>
          <a:endParaRPr lang="ca-ES" noProof="0" dirty="0"/>
        </a:p>
      </dgm:t>
    </dgm:pt>
    <dgm:pt modelId="{130F4F15-92EA-46A3-8174-8A04C45B241D}" type="sibTrans" cxnId="{0BB4A81E-CCD1-4430-9D5A-9268B3EA8B48}">
      <dgm:prSet/>
      <dgm:spPr/>
      <dgm:t>
        <a:bodyPr/>
        <a:lstStyle/>
        <a:p>
          <a:endParaRPr lang="ca-ES" noProof="0" dirty="0"/>
        </a:p>
      </dgm:t>
    </dgm:pt>
    <dgm:pt modelId="{DB759426-12CD-4B0A-A0E9-E1B41DD9D33E}">
      <dgm:prSet phldrT="[Texto]"/>
      <dgm:spPr/>
      <dgm:t>
        <a:bodyPr/>
        <a:lstStyle/>
        <a:p>
          <a:r>
            <a:rPr lang="ca-ES" noProof="0" dirty="0"/>
            <a:t>Despeses de personal</a:t>
          </a:r>
        </a:p>
      </dgm:t>
    </dgm:pt>
    <dgm:pt modelId="{435A5F35-DECD-46F7-A184-4CC4482AF9C0}" type="parTrans" cxnId="{8B570129-38A7-470B-9E22-C70A1C2967DA}">
      <dgm:prSet/>
      <dgm:spPr/>
      <dgm:t>
        <a:bodyPr/>
        <a:lstStyle/>
        <a:p>
          <a:endParaRPr lang="ca-ES" noProof="0" dirty="0"/>
        </a:p>
      </dgm:t>
    </dgm:pt>
    <dgm:pt modelId="{0C8DB97A-07A0-4C54-BB63-06C9B385FBF4}" type="sibTrans" cxnId="{8B570129-38A7-470B-9E22-C70A1C2967DA}">
      <dgm:prSet/>
      <dgm:spPr/>
      <dgm:t>
        <a:bodyPr/>
        <a:lstStyle/>
        <a:p>
          <a:endParaRPr lang="ca-ES" noProof="0" dirty="0"/>
        </a:p>
      </dgm:t>
    </dgm:pt>
    <dgm:pt modelId="{912BD0C4-FC8F-488F-B45C-9A1ECEE8FDED}">
      <dgm:prSet phldrT="[Texto]"/>
      <dgm:spPr/>
      <dgm:t>
        <a:bodyPr/>
        <a:lstStyle/>
        <a:p>
          <a:r>
            <a:rPr lang="ca-ES" noProof="0" dirty="0"/>
            <a:t>Despeses corrents</a:t>
          </a:r>
        </a:p>
      </dgm:t>
    </dgm:pt>
    <dgm:pt modelId="{0520D751-1596-4697-9744-13D570CB26A3}" type="parTrans" cxnId="{B898E47B-E7EF-4CB2-A8A3-29D5C65815A3}">
      <dgm:prSet/>
      <dgm:spPr/>
      <dgm:t>
        <a:bodyPr/>
        <a:lstStyle/>
        <a:p>
          <a:endParaRPr lang="ca-ES" noProof="0" dirty="0"/>
        </a:p>
      </dgm:t>
    </dgm:pt>
    <dgm:pt modelId="{4232847C-1DE0-44E6-9936-84FE8ED52978}" type="sibTrans" cxnId="{B898E47B-E7EF-4CB2-A8A3-29D5C65815A3}">
      <dgm:prSet/>
      <dgm:spPr/>
      <dgm:t>
        <a:bodyPr/>
        <a:lstStyle/>
        <a:p>
          <a:endParaRPr lang="ca-ES" noProof="0" dirty="0"/>
        </a:p>
      </dgm:t>
    </dgm:pt>
    <dgm:pt modelId="{806834C4-4922-4A6F-B24E-C89CAA64DB99}">
      <dgm:prSet phldrT="[Texto]"/>
      <dgm:spPr/>
      <dgm:t>
        <a:bodyPr/>
        <a:lstStyle/>
        <a:p>
          <a:r>
            <a:rPr lang="ca-ES" noProof="0" dirty="0"/>
            <a:t>Despeses no subvencionables</a:t>
          </a:r>
        </a:p>
      </dgm:t>
    </dgm:pt>
    <dgm:pt modelId="{8AA2792D-843A-4A7B-947E-0104FDA52005}" type="parTrans" cxnId="{D51647FE-C498-415E-97EF-B5FBA38E206C}">
      <dgm:prSet/>
      <dgm:spPr/>
      <dgm:t>
        <a:bodyPr/>
        <a:lstStyle/>
        <a:p>
          <a:endParaRPr lang="ca-ES" noProof="0" dirty="0"/>
        </a:p>
      </dgm:t>
    </dgm:pt>
    <dgm:pt modelId="{CE4BE653-850C-47BB-9AD0-32C8DD82BB15}" type="sibTrans" cxnId="{D51647FE-C498-415E-97EF-B5FBA38E206C}">
      <dgm:prSet/>
      <dgm:spPr/>
      <dgm:t>
        <a:bodyPr/>
        <a:lstStyle/>
        <a:p>
          <a:endParaRPr lang="ca-ES" noProof="0" dirty="0"/>
        </a:p>
      </dgm:t>
    </dgm:pt>
    <dgm:pt modelId="{815F44A8-DF3B-4792-964C-6749CAB2EAAE}">
      <dgm:prSet phldrT="[Texto]"/>
      <dgm:spPr/>
      <dgm:t>
        <a:bodyPr/>
        <a:lstStyle/>
        <a:p>
          <a:r>
            <a:rPr lang="ca-ES" noProof="0" dirty="0"/>
            <a:t>Despeses de gestió i administració</a:t>
          </a:r>
        </a:p>
      </dgm:t>
    </dgm:pt>
    <dgm:pt modelId="{8BA90EB0-1630-4AD6-AE0E-4EE68856344D}" type="parTrans" cxnId="{1B96557A-FF94-4506-94DE-56EA59347434}">
      <dgm:prSet/>
      <dgm:spPr/>
      <dgm:t>
        <a:bodyPr/>
        <a:lstStyle/>
        <a:p>
          <a:endParaRPr lang="es-ES"/>
        </a:p>
      </dgm:t>
    </dgm:pt>
    <dgm:pt modelId="{8ED6E1D8-26EF-4A2C-B51C-FB315DC28B09}" type="sibTrans" cxnId="{1B96557A-FF94-4506-94DE-56EA59347434}">
      <dgm:prSet/>
      <dgm:spPr/>
      <dgm:t>
        <a:bodyPr/>
        <a:lstStyle/>
        <a:p>
          <a:endParaRPr lang="es-ES"/>
        </a:p>
      </dgm:t>
    </dgm:pt>
    <dgm:pt modelId="{1E700F94-0B38-4D71-B0A6-76C4DFAF1EEB}">
      <dgm:prSet phldrT="[Texto]"/>
      <dgm:spPr/>
      <dgm:t>
        <a:bodyPr/>
        <a:lstStyle/>
        <a:p>
          <a:r>
            <a:rPr lang="ca-ES" noProof="0" dirty="0"/>
            <a:t>Despeses en Inversió</a:t>
          </a:r>
        </a:p>
      </dgm:t>
    </dgm:pt>
    <dgm:pt modelId="{DDA4B1DB-E00B-435D-8A28-61DC029AAC37}" type="parTrans" cxnId="{556C2DDF-3A74-47C3-9112-CA1510131C62}">
      <dgm:prSet/>
      <dgm:spPr/>
      <dgm:t>
        <a:bodyPr/>
        <a:lstStyle/>
        <a:p>
          <a:endParaRPr lang="es-ES"/>
        </a:p>
      </dgm:t>
    </dgm:pt>
    <dgm:pt modelId="{7BD9CA30-0A76-4D3A-B8DA-0669FDDE6BD7}" type="sibTrans" cxnId="{556C2DDF-3A74-47C3-9112-CA1510131C62}">
      <dgm:prSet/>
      <dgm:spPr/>
      <dgm:t>
        <a:bodyPr/>
        <a:lstStyle/>
        <a:p>
          <a:endParaRPr lang="es-ES"/>
        </a:p>
      </dgm:t>
    </dgm:pt>
    <dgm:pt modelId="{F515FC82-1121-45B5-AA3B-2748F026DE33}">
      <dgm:prSet phldrT="[Texto]"/>
      <dgm:spPr/>
      <dgm:t>
        <a:bodyPr/>
        <a:lstStyle/>
        <a:p>
          <a:r>
            <a:rPr lang="ca-ES" noProof="0" dirty="0"/>
            <a:t>Despeses en assegurances</a:t>
          </a:r>
        </a:p>
      </dgm:t>
    </dgm:pt>
    <dgm:pt modelId="{4005F3CA-E690-4DF1-9654-212FF3DD9352}" type="parTrans" cxnId="{0913522F-1F19-4A07-9137-43672343194B}">
      <dgm:prSet/>
      <dgm:spPr/>
      <dgm:t>
        <a:bodyPr/>
        <a:lstStyle/>
        <a:p>
          <a:endParaRPr lang="es-ES"/>
        </a:p>
      </dgm:t>
    </dgm:pt>
    <dgm:pt modelId="{EBBCD264-B8E6-498C-97DA-DD993F676431}" type="sibTrans" cxnId="{0913522F-1F19-4A07-9137-43672343194B}">
      <dgm:prSet/>
      <dgm:spPr/>
      <dgm:t>
        <a:bodyPr/>
        <a:lstStyle/>
        <a:p>
          <a:endParaRPr lang="es-ES"/>
        </a:p>
      </dgm:t>
    </dgm:pt>
    <dgm:pt modelId="{8CED45EF-829D-4C80-994F-E9A0B80D630B}">
      <dgm:prSet phldrT="[Texto]"/>
      <dgm:spPr/>
      <dgm:t>
        <a:bodyPr/>
        <a:lstStyle/>
        <a:p>
          <a:r>
            <a:rPr lang="ca-ES" noProof="0" dirty="0"/>
            <a:t>Relació de despeses no subvencionables</a:t>
          </a:r>
        </a:p>
      </dgm:t>
    </dgm:pt>
    <dgm:pt modelId="{B0E2FB18-49E0-4F79-8197-FE02B0F44C85}" type="parTrans" cxnId="{86689FCA-7B2C-45EC-82A1-A1C7BA15521C}">
      <dgm:prSet/>
      <dgm:spPr/>
      <dgm:t>
        <a:bodyPr/>
        <a:lstStyle/>
        <a:p>
          <a:endParaRPr lang="es-ES"/>
        </a:p>
      </dgm:t>
    </dgm:pt>
    <dgm:pt modelId="{E7107EBE-3A92-497F-98EA-252C1384BFCE}" type="sibTrans" cxnId="{86689FCA-7B2C-45EC-82A1-A1C7BA15521C}">
      <dgm:prSet/>
      <dgm:spPr/>
      <dgm:t>
        <a:bodyPr/>
        <a:lstStyle/>
        <a:p>
          <a:endParaRPr lang="es-ES"/>
        </a:p>
      </dgm:t>
    </dgm:pt>
    <dgm:pt modelId="{A1646DE1-D24B-48AF-82DD-C9A570821894}">
      <dgm:prSet phldrT="[Texto]"/>
      <dgm:spPr/>
      <dgm:t>
        <a:bodyPr/>
        <a:lstStyle/>
        <a:p>
          <a:r>
            <a:rPr lang="ca-ES" noProof="0" dirty="0"/>
            <a:t>Despeses en manteniment i activitats</a:t>
          </a:r>
        </a:p>
      </dgm:t>
    </dgm:pt>
    <dgm:pt modelId="{6FCAD4D9-7096-42B6-A3C6-0192A09EC231}" type="parTrans" cxnId="{73630343-E666-4A3D-A944-2011AE2643F2}">
      <dgm:prSet/>
      <dgm:spPr/>
    </dgm:pt>
    <dgm:pt modelId="{8C37991B-DDCF-46E3-A3EA-EF25C9F059F3}" type="sibTrans" cxnId="{73630343-E666-4A3D-A944-2011AE2643F2}">
      <dgm:prSet/>
      <dgm:spPr/>
    </dgm:pt>
    <dgm:pt modelId="{B3CA58A4-2B20-4189-B1FF-8B595CD3C6CE}" type="pres">
      <dgm:prSet presAssocID="{AE36A2CF-0260-4B9B-97E1-A5A9B332B6C5}" presName="Name0" presStyleCnt="0">
        <dgm:presLayoutVars>
          <dgm:dir/>
          <dgm:animLvl val="lvl"/>
          <dgm:resizeHandles/>
        </dgm:presLayoutVars>
      </dgm:prSet>
      <dgm:spPr/>
    </dgm:pt>
    <dgm:pt modelId="{5273A8CD-FBE2-4B98-9E32-C2B6DA641F4F}" type="pres">
      <dgm:prSet presAssocID="{6AC114B1-DA3D-428E-9586-B64548EA77C9}" presName="linNode" presStyleCnt="0"/>
      <dgm:spPr/>
    </dgm:pt>
    <dgm:pt modelId="{8474FB3E-9D06-4743-B0F0-F9F63B969C63}" type="pres">
      <dgm:prSet presAssocID="{6AC114B1-DA3D-428E-9586-B64548EA77C9}" presName="parentShp" presStyleLbl="node1" presStyleIdx="0" presStyleCnt="2">
        <dgm:presLayoutVars>
          <dgm:bulletEnabled val="1"/>
        </dgm:presLayoutVars>
      </dgm:prSet>
      <dgm:spPr/>
    </dgm:pt>
    <dgm:pt modelId="{7C98A28A-06EF-42EE-AA60-E52CC38C7C43}" type="pres">
      <dgm:prSet presAssocID="{6AC114B1-DA3D-428E-9586-B64548EA77C9}" presName="childShp" presStyleLbl="bgAccFollowNode1" presStyleIdx="0" presStyleCnt="2" custScaleY="110000">
        <dgm:presLayoutVars>
          <dgm:bulletEnabled val="1"/>
        </dgm:presLayoutVars>
      </dgm:prSet>
      <dgm:spPr/>
    </dgm:pt>
    <dgm:pt modelId="{15D4DF9F-31AC-4837-AEC5-FB421870693A}" type="pres">
      <dgm:prSet presAssocID="{130F4F15-92EA-46A3-8174-8A04C45B241D}" presName="spacing" presStyleCnt="0"/>
      <dgm:spPr/>
    </dgm:pt>
    <dgm:pt modelId="{8BED6073-EEDE-4CC2-A77B-C113DFD2841F}" type="pres">
      <dgm:prSet presAssocID="{806834C4-4922-4A6F-B24E-C89CAA64DB99}" presName="linNode" presStyleCnt="0"/>
      <dgm:spPr/>
    </dgm:pt>
    <dgm:pt modelId="{5F126F64-57A8-4DDE-AECC-E2A235B742B6}" type="pres">
      <dgm:prSet presAssocID="{806834C4-4922-4A6F-B24E-C89CAA64DB99}" presName="parentShp" presStyleLbl="node1" presStyleIdx="1" presStyleCnt="2">
        <dgm:presLayoutVars>
          <dgm:bulletEnabled val="1"/>
        </dgm:presLayoutVars>
      </dgm:prSet>
      <dgm:spPr/>
    </dgm:pt>
    <dgm:pt modelId="{22DB5569-CE59-478E-AFD0-6967A60445ED}" type="pres">
      <dgm:prSet presAssocID="{806834C4-4922-4A6F-B24E-C89CAA64DB99}" presName="childShp" presStyleLbl="bgAccFollowNode1" presStyleIdx="1" presStyleCnt="2" custScaleY="44983">
        <dgm:presLayoutVars>
          <dgm:bulletEnabled val="1"/>
        </dgm:presLayoutVars>
      </dgm:prSet>
      <dgm:spPr/>
    </dgm:pt>
  </dgm:ptLst>
  <dgm:cxnLst>
    <dgm:cxn modelId="{B30AF509-ECC3-42D8-A313-55C81EF8BF49}" type="presOf" srcId="{912BD0C4-FC8F-488F-B45C-9A1ECEE8FDED}" destId="{7C98A28A-06EF-42EE-AA60-E52CC38C7C43}" srcOrd="0" destOrd="1" presId="urn:microsoft.com/office/officeart/2005/8/layout/vList6"/>
    <dgm:cxn modelId="{1EC50010-1C11-4B73-A646-6B3A15B34A7A}" type="presOf" srcId="{815F44A8-DF3B-4792-964C-6749CAB2EAAE}" destId="{7C98A28A-06EF-42EE-AA60-E52CC38C7C43}" srcOrd="0" destOrd="2" presId="urn:microsoft.com/office/officeart/2005/8/layout/vList6"/>
    <dgm:cxn modelId="{ACEFF010-BAEF-4C71-8B66-FC4A26E13984}" type="presOf" srcId="{6AC114B1-DA3D-428E-9586-B64548EA77C9}" destId="{8474FB3E-9D06-4743-B0F0-F9F63B969C63}" srcOrd="0" destOrd="0" presId="urn:microsoft.com/office/officeart/2005/8/layout/vList6"/>
    <dgm:cxn modelId="{0BB4A81E-CCD1-4430-9D5A-9268B3EA8B48}" srcId="{AE36A2CF-0260-4B9B-97E1-A5A9B332B6C5}" destId="{6AC114B1-DA3D-428E-9586-B64548EA77C9}" srcOrd="0" destOrd="0" parTransId="{A531438C-1824-4853-8AA0-0FC2296AB9A2}" sibTransId="{130F4F15-92EA-46A3-8174-8A04C45B241D}"/>
    <dgm:cxn modelId="{13B91828-63DB-4E99-913F-6B6B467C167C}" type="presOf" srcId="{AE36A2CF-0260-4B9B-97E1-A5A9B332B6C5}" destId="{B3CA58A4-2B20-4189-B1FF-8B595CD3C6CE}" srcOrd="0" destOrd="0" presId="urn:microsoft.com/office/officeart/2005/8/layout/vList6"/>
    <dgm:cxn modelId="{8B570129-38A7-470B-9E22-C70A1C2967DA}" srcId="{6AC114B1-DA3D-428E-9586-B64548EA77C9}" destId="{DB759426-12CD-4B0A-A0E9-E1B41DD9D33E}" srcOrd="0" destOrd="0" parTransId="{435A5F35-DECD-46F7-A184-4CC4482AF9C0}" sibTransId="{0C8DB97A-07A0-4C54-BB63-06C9B385FBF4}"/>
    <dgm:cxn modelId="{0913522F-1F19-4A07-9137-43672343194B}" srcId="{6AC114B1-DA3D-428E-9586-B64548EA77C9}" destId="{F515FC82-1121-45B5-AA3B-2748F026DE33}" srcOrd="5" destOrd="0" parTransId="{4005F3CA-E690-4DF1-9654-212FF3DD9352}" sibTransId="{EBBCD264-B8E6-498C-97DA-DD993F676431}"/>
    <dgm:cxn modelId="{F38A4936-B5DF-47FE-BADA-9620AF2BC68B}" type="presOf" srcId="{DB759426-12CD-4B0A-A0E9-E1B41DD9D33E}" destId="{7C98A28A-06EF-42EE-AA60-E52CC38C7C43}" srcOrd="0" destOrd="0" presId="urn:microsoft.com/office/officeart/2005/8/layout/vList6"/>
    <dgm:cxn modelId="{E1FF0439-E196-4030-8A7B-0F1420548445}" type="presOf" srcId="{F515FC82-1121-45B5-AA3B-2748F026DE33}" destId="{7C98A28A-06EF-42EE-AA60-E52CC38C7C43}" srcOrd="0" destOrd="5" presId="urn:microsoft.com/office/officeart/2005/8/layout/vList6"/>
    <dgm:cxn modelId="{73630343-E666-4A3D-A944-2011AE2643F2}" srcId="{6AC114B1-DA3D-428E-9586-B64548EA77C9}" destId="{A1646DE1-D24B-48AF-82DD-C9A570821894}" srcOrd="3" destOrd="0" parTransId="{6FCAD4D9-7096-42B6-A3C6-0192A09EC231}" sibTransId="{8C37991B-DDCF-46E3-A3EA-EF25C9F059F3}"/>
    <dgm:cxn modelId="{4073306D-0312-45E0-A224-14BC524DC195}" type="presOf" srcId="{1E700F94-0B38-4D71-B0A6-76C4DFAF1EEB}" destId="{7C98A28A-06EF-42EE-AA60-E52CC38C7C43}" srcOrd="0" destOrd="4" presId="urn:microsoft.com/office/officeart/2005/8/layout/vList6"/>
    <dgm:cxn modelId="{353BBE6E-695D-4EC9-AE05-A0DF998E437F}" type="presOf" srcId="{8CED45EF-829D-4C80-994F-E9A0B80D630B}" destId="{22DB5569-CE59-478E-AFD0-6967A60445ED}" srcOrd="0" destOrd="0" presId="urn:microsoft.com/office/officeart/2005/8/layout/vList6"/>
    <dgm:cxn modelId="{1B96557A-FF94-4506-94DE-56EA59347434}" srcId="{6AC114B1-DA3D-428E-9586-B64548EA77C9}" destId="{815F44A8-DF3B-4792-964C-6749CAB2EAAE}" srcOrd="2" destOrd="0" parTransId="{8BA90EB0-1630-4AD6-AE0E-4EE68856344D}" sibTransId="{8ED6E1D8-26EF-4A2C-B51C-FB315DC28B09}"/>
    <dgm:cxn modelId="{B898E47B-E7EF-4CB2-A8A3-29D5C65815A3}" srcId="{6AC114B1-DA3D-428E-9586-B64548EA77C9}" destId="{912BD0C4-FC8F-488F-B45C-9A1ECEE8FDED}" srcOrd="1" destOrd="0" parTransId="{0520D751-1596-4697-9744-13D570CB26A3}" sibTransId="{4232847C-1DE0-44E6-9936-84FE8ED52978}"/>
    <dgm:cxn modelId="{86689FCA-7B2C-45EC-82A1-A1C7BA15521C}" srcId="{806834C4-4922-4A6F-B24E-C89CAA64DB99}" destId="{8CED45EF-829D-4C80-994F-E9A0B80D630B}" srcOrd="0" destOrd="0" parTransId="{B0E2FB18-49E0-4F79-8197-FE02B0F44C85}" sibTransId="{E7107EBE-3A92-497F-98EA-252C1384BFCE}"/>
    <dgm:cxn modelId="{FCEE9BDE-3C06-4E08-AFEE-81D9FC440634}" type="presOf" srcId="{806834C4-4922-4A6F-B24E-C89CAA64DB99}" destId="{5F126F64-57A8-4DDE-AECC-E2A235B742B6}" srcOrd="0" destOrd="0" presId="urn:microsoft.com/office/officeart/2005/8/layout/vList6"/>
    <dgm:cxn modelId="{556C2DDF-3A74-47C3-9112-CA1510131C62}" srcId="{6AC114B1-DA3D-428E-9586-B64548EA77C9}" destId="{1E700F94-0B38-4D71-B0A6-76C4DFAF1EEB}" srcOrd="4" destOrd="0" parTransId="{DDA4B1DB-E00B-435D-8A28-61DC029AAC37}" sibTransId="{7BD9CA30-0A76-4D3A-B8DA-0669FDDE6BD7}"/>
    <dgm:cxn modelId="{AF0F4DE6-B9B9-445D-A6CB-EAAB9A1B32DE}" type="presOf" srcId="{A1646DE1-D24B-48AF-82DD-C9A570821894}" destId="{7C98A28A-06EF-42EE-AA60-E52CC38C7C43}" srcOrd="0" destOrd="3" presId="urn:microsoft.com/office/officeart/2005/8/layout/vList6"/>
    <dgm:cxn modelId="{D51647FE-C498-415E-97EF-B5FBA38E206C}" srcId="{AE36A2CF-0260-4B9B-97E1-A5A9B332B6C5}" destId="{806834C4-4922-4A6F-B24E-C89CAA64DB99}" srcOrd="1" destOrd="0" parTransId="{8AA2792D-843A-4A7B-947E-0104FDA52005}" sibTransId="{CE4BE653-850C-47BB-9AD0-32C8DD82BB15}"/>
    <dgm:cxn modelId="{5B063CAA-8A1C-4DE4-B4A7-8DB28904BDBD}" type="presParOf" srcId="{B3CA58A4-2B20-4189-B1FF-8B595CD3C6CE}" destId="{5273A8CD-FBE2-4B98-9E32-C2B6DA641F4F}" srcOrd="0" destOrd="0" presId="urn:microsoft.com/office/officeart/2005/8/layout/vList6"/>
    <dgm:cxn modelId="{0A95FEAE-55C9-40F8-86E5-1900CF65862A}" type="presParOf" srcId="{5273A8CD-FBE2-4B98-9E32-C2B6DA641F4F}" destId="{8474FB3E-9D06-4743-B0F0-F9F63B969C63}" srcOrd="0" destOrd="0" presId="urn:microsoft.com/office/officeart/2005/8/layout/vList6"/>
    <dgm:cxn modelId="{3D07E854-8665-4793-9762-D66E02DB1F75}" type="presParOf" srcId="{5273A8CD-FBE2-4B98-9E32-C2B6DA641F4F}" destId="{7C98A28A-06EF-42EE-AA60-E52CC38C7C43}" srcOrd="1" destOrd="0" presId="urn:microsoft.com/office/officeart/2005/8/layout/vList6"/>
    <dgm:cxn modelId="{CD17C1BF-CFE3-4ED5-B792-3928F32FD0B8}" type="presParOf" srcId="{B3CA58A4-2B20-4189-B1FF-8B595CD3C6CE}" destId="{15D4DF9F-31AC-4837-AEC5-FB421870693A}" srcOrd="1" destOrd="0" presId="urn:microsoft.com/office/officeart/2005/8/layout/vList6"/>
    <dgm:cxn modelId="{E1A5A254-F95A-49D6-9B71-3F440C4F8757}" type="presParOf" srcId="{B3CA58A4-2B20-4189-B1FF-8B595CD3C6CE}" destId="{8BED6073-EEDE-4CC2-A77B-C113DFD2841F}" srcOrd="2" destOrd="0" presId="urn:microsoft.com/office/officeart/2005/8/layout/vList6"/>
    <dgm:cxn modelId="{89DF4310-4A5C-491C-96E4-5649FCC19B5F}" type="presParOf" srcId="{8BED6073-EEDE-4CC2-A77B-C113DFD2841F}" destId="{5F126F64-57A8-4DDE-AECC-E2A235B742B6}" srcOrd="0" destOrd="0" presId="urn:microsoft.com/office/officeart/2005/8/layout/vList6"/>
    <dgm:cxn modelId="{060B0C7D-5D8F-4728-81A4-3AD5B2D96D6A}" type="presParOf" srcId="{8BED6073-EEDE-4CC2-A77B-C113DFD2841F}" destId="{22DB5569-CE59-478E-AFD0-6967A60445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113F9-8A9E-4B3A-B01D-AADFF237F883}">
      <dsp:nvSpPr>
        <dsp:cNvPr id="0" name=""/>
        <dsp:cNvSpPr/>
      </dsp:nvSpPr>
      <dsp:spPr>
        <a:xfrm>
          <a:off x="470" y="1572721"/>
          <a:ext cx="2234893" cy="11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noProof="0" dirty="0"/>
            <a:t>CONCESSIÓ DIRECTE</a:t>
          </a:r>
        </a:p>
      </dsp:txBody>
      <dsp:txXfrm>
        <a:off x="33199" y="1605450"/>
        <a:ext cx="2169435" cy="1051988"/>
      </dsp:txXfrm>
    </dsp:sp>
    <dsp:sp modelId="{E9BCC851-A953-4517-A435-6993F9AEC0E3}">
      <dsp:nvSpPr>
        <dsp:cNvPr id="0" name=""/>
        <dsp:cNvSpPr/>
      </dsp:nvSpPr>
      <dsp:spPr>
        <a:xfrm>
          <a:off x="2235364" y="2113318"/>
          <a:ext cx="893957" cy="36254"/>
        </a:xfrm>
        <a:custGeom>
          <a:avLst/>
          <a:gdLst/>
          <a:ahLst/>
          <a:cxnLst/>
          <a:rect l="0" t="0" r="0" b="0"/>
          <a:pathLst>
            <a:path>
              <a:moveTo>
                <a:pt x="0" y="18127"/>
              </a:moveTo>
              <a:lnTo>
                <a:pt x="893957" y="1812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 noProof="0" dirty="0"/>
        </a:p>
      </dsp:txBody>
      <dsp:txXfrm>
        <a:off x="2659994" y="2109096"/>
        <a:ext cx="44697" cy="44697"/>
      </dsp:txXfrm>
    </dsp:sp>
    <dsp:sp modelId="{BFAC8E56-62BE-4740-9ABD-6F21F2F3F786}">
      <dsp:nvSpPr>
        <dsp:cNvPr id="0" name=""/>
        <dsp:cNvSpPr/>
      </dsp:nvSpPr>
      <dsp:spPr>
        <a:xfrm>
          <a:off x="3129322" y="1572721"/>
          <a:ext cx="2234893" cy="11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noProof="0" dirty="0"/>
            <a:t>Procediment Extraordinari</a:t>
          </a:r>
        </a:p>
      </dsp:txBody>
      <dsp:txXfrm>
        <a:off x="3162051" y="1605450"/>
        <a:ext cx="2169435" cy="1051988"/>
      </dsp:txXfrm>
    </dsp:sp>
    <dsp:sp modelId="{47473AE0-5D32-471B-B156-BD6AEE6C7C31}">
      <dsp:nvSpPr>
        <dsp:cNvPr id="0" name=""/>
        <dsp:cNvSpPr/>
      </dsp:nvSpPr>
      <dsp:spPr>
        <a:xfrm rot="18289469">
          <a:off x="5028483" y="1470786"/>
          <a:ext cx="1565423" cy="36254"/>
        </a:xfrm>
        <a:custGeom>
          <a:avLst/>
          <a:gdLst/>
          <a:ahLst/>
          <a:cxnLst/>
          <a:rect l="0" t="0" r="0" b="0"/>
          <a:pathLst>
            <a:path>
              <a:moveTo>
                <a:pt x="0" y="18127"/>
              </a:moveTo>
              <a:lnTo>
                <a:pt x="1565423" y="1812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 noProof="0" dirty="0"/>
        </a:p>
      </dsp:txBody>
      <dsp:txXfrm>
        <a:off x="5772059" y="1449777"/>
        <a:ext cx="78271" cy="78271"/>
      </dsp:txXfrm>
    </dsp:sp>
    <dsp:sp modelId="{72962FF7-BC33-40FA-8214-9EC62A0A8777}">
      <dsp:nvSpPr>
        <dsp:cNvPr id="0" name=""/>
        <dsp:cNvSpPr/>
      </dsp:nvSpPr>
      <dsp:spPr>
        <a:xfrm>
          <a:off x="6258174" y="287657"/>
          <a:ext cx="2234893" cy="11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noProof="0" dirty="0"/>
            <a:t>Consignades nominativament en el pressupost</a:t>
          </a:r>
        </a:p>
      </dsp:txBody>
      <dsp:txXfrm>
        <a:off x="6290903" y="320386"/>
        <a:ext cx="2169435" cy="1051988"/>
      </dsp:txXfrm>
    </dsp:sp>
    <dsp:sp modelId="{1B695CC7-4F40-46D0-9FA3-515EB52902C8}">
      <dsp:nvSpPr>
        <dsp:cNvPr id="0" name=""/>
        <dsp:cNvSpPr/>
      </dsp:nvSpPr>
      <dsp:spPr>
        <a:xfrm>
          <a:off x="5364216" y="2113318"/>
          <a:ext cx="893957" cy="36254"/>
        </a:xfrm>
        <a:custGeom>
          <a:avLst/>
          <a:gdLst/>
          <a:ahLst/>
          <a:cxnLst/>
          <a:rect l="0" t="0" r="0" b="0"/>
          <a:pathLst>
            <a:path>
              <a:moveTo>
                <a:pt x="0" y="18127"/>
              </a:moveTo>
              <a:lnTo>
                <a:pt x="893957" y="1812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 noProof="0" dirty="0"/>
        </a:p>
      </dsp:txBody>
      <dsp:txXfrm>
        <a:off x="5788846" y="2109096"/>
        <a:ext cx="44697" cy="44697"/>
      </dsp:txXfrm>
    </dsp:sp>
    <dsp:sp modelId="{F6C64591-26CA-4798-BB5B-30140D1CA91A}">
      <dsp:nvSpPr>
        <dsp:cNvPr id="0" name=""/>
        <dsp:cNvSpPr/>
      </dsp:nvSpPr>
      <dsp:spPr>
        <a:xfrm>
          <a:off x="6258174" y="1572721"/>
          <a:ext cx="2234893" cy="11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noProof="0" dirty="0"/>
            <a:t>Imposades per una norma de rang legal</a:t>
          </a:r>
        </a:p>
      </dsp:txBody>
      <dsp:txXfrm>
        <a:off x="6290903" y="1605450"/>
        <a:ext cx="2169435" cy="1051988"/>
      </dsp:txXfrm>
    </dsp:sp>
    <dsp:sp modelId="{36FC276E-5BF3-41D6-BE22-A3A075E5D632}">
      <dsp:nvSpPr>
        <dsp:cNvPr id="0" name=""/>
        <dsp:cNvSpPr/>
      </dsp:nvSpPr>
      <dsp:spPr>
        <a:xfrm rot="3310531">
          <a:off x="5028483" y="2755850"/>
          <a:ext cx="1565423" cy="36254"/>
        </a:xfrm>
        <a:custGeom>
          <a:avLst/>
          <a:gdLst/>
          <a:ahLst/>
          <a:cxnLst/>
          <a:rect l="0" t="0" r="0" b="0"/>
          <a:pathLst>
            <a:path>
              <a:moveTo>
                <a:pt x="0" y="18127"/>
              </a:moveTo>
              <a:lnTo>
                <a:pt x="1565423" y="1812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 noProof="0" dirty="0"/>
        </a:p>
      </dsp:txBody>
      <dsp:txXfrm>
        <a:off x="5772059" y="2734841"/>
        <a:ext cx="78271" cy="78271"/>
      </dsp:txXfrm>
    </dsp:sp>
    <dsp:sp modelId="{49C1324A-9CAB-46BE-858A-B9C22D8C4B6A}">
      <dsp:nvSpPr>
        <dsp:cNvPr id="0" name=""/>
        <dsp:cNvSpPr/>
      </dsp:nvSpPr>
      <dsp:spPr>
        <a:xfrm>
          <a:off x="6258174" y="2857786"/>
          <a:ext cx="2234893" cy="11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noProof="0" dirty="0"/>
            <a:t>Existeixen causes que dificultin convocatòria pública</a:t>
          </a:r>
        </a:p>
      </dsp:txBody>
      <dsp:txXfrm>
        <a:off x="6290903" y="2890515"/>
        <a:ext cx="2169435" cy="1051988"/>
      </dsp:txXfrm>
    </dsp:sp>
    <dsp:sp modelId="{C50AC175-133F-496D-8644-C5AE11FA3313}">
      <dsp:nvSpPr>
        <dsp:cNvPr id="0" name=""/>
        <dsp:cNvSpPr/>
      </dsp:nvSpPr>
      <dsp:spPr>
        <a:xfrm>
          <a:off x="470" y="4142850"/>
          <a:ext cx="2234893" cy="11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noProof="0" dirty="0"/>
            <a:t>CONCURRÈNCIA COMPETITIVA</a:t>
          </a:r>
        </a:p>
      </dsp:txBody>
      <dsp:txXfrm>
        <a:off x="33199" y="4175579"/>
        <a:ext cx="2169435" cy="1051988"/>
      </dsp:txXfrm>
    </dsp:sp>
    <dsp:sp modelId="{9461A0C1-57B7-4AB0-BD99-FE24805F7ACA}">
      <dsp:nvSpPr>
        <dsp:cNvPr id="0" name=""/>
        <dsp:cNvSpPr/>
      </dsp:nvSpPr>
      <dsp:spPr>
        <a:xfrm>
          <a:off x="2235364" y="4683446"/>
          <a:ext cx="893957" cy="36254"/>
        </a:xfrm>
        <a:custGeom>
          <a:avLst/>
          <a:gdLst/>
          <a:ahLst/>
          <a:cxnLst/>
          <a:rect l="0" t="0" r="0" b="0"/>
          <a:pathLst>
            <a:path>
              <a:moveTo>
                <a:pt x="0" y="18127"/>
              </a:moveTo>
              <a:lnTo>
                <a:pt x="893957" y="1812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659994" y="4679224"/>
        <a:ext cx="44697" cy="44697"/>
      </dsp:txXfrm>
    </dsp:sp>
    <dsp:sp modelId="{CB5FA128-C2FD-409D-AF39-989BD10658D4}">
      <dsp:nvSpPr>
        <dsp:cNvPr id="0" name=""/>
        <dsp:cNvSpPr/>
      </dsp:nvSpPr>
      <dsp:spPr>
        <a:xfrm>
          <a:off x="3129322" y="4142850"/>
          <a:ext cx="2234893" cy="11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noProof="0" dirty="0"/>
            <a:t>Procediment Normal</a:t>
          </a:r>
        </a:p>
      </dsp:txBody>
      <dsp:txXfrm>
        <a:off x="3162051" y="4175579"/>
        <a:ext cx="2169435" cy="1051988"/>
      </dsp:txXfrm>
    </dsp:sp>
    <dsp:sp modelId="{05311365-39CA-41EB-AC20-5A782AD7CC26}">
      <dsp:nvSpPr>
        <dsp:cNvPr id="0" name=""/>
        <dsp:cNvSpPr/>
      </dsp:nvSpPr>
      <dsp:spPr>
        <a:xfrm>
          <a:off x="5364216" y="4683446"/>
          <a:ext cx="893957" cy="36254"/>
        </a:xfrm>
        <a:custGeom>
          <a:avLst/>
          <a:gdLst/>
          <a:ahLst/>
          <a:cxnLst/>
          <a:rect l="0" t="0" r="0" b="0"/>
          <a:pathLst>
            <a:path>
              <a:moveTo>
                <a:pt x="0" y="18127"/>
              </a:moveTo>
              <a:lnTo>
                <a:pt x="893957" y="1812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788846" y="4679224"/>
        <a:ext cx="44697" cy="44697"/>
      </dsp:txXfrm>
    </dsp:sp>
    <dsp:sp modelId="{3F3E15FC-969F-4270-95F2-F650FBE6FE42}">
      <dsp:nvSpPr>
        <dsp:cNvPr id="0" name=""/>
        <dsp:cNvSpPr/>
      </dsp:nvSpPr>
      <dsp:spPr>
        <a:xfrm>
          <a:off x="6258174" y="4142850"/>
          <a:ext cx="2234893" cy="11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noProof="0" dirty="0"/>
            <a:t>No concorren supòsits anteriors</a:t>
          </a:r>
        </a:p>
      </dsp:txBody>
      <dsp:txXfrm>
        <a:off x="6290903" y="4175579"/>
        <a:ext cx="2169435" cy="10519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8A28A-06EF-42EE-AA60-E52CC38C7C43}">
      <dsp:nvSpPr>
        <dsp:cNvPr id="0" name=""/>
        <dsp:cNvSpPr/>
      </dsp:nvSpPr>
      <dsp:spPr>
        <a:xfrm>
          <a:off x="3818498" y="2104"/>
          <a:ext cx="5720756" cy="43053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3600" kern="1200" noProof="0" dirty="0"/>
            <a:t>Documents acreditatius de la despesa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3600" kern="1200" noProof="0" dirty="0"/>
            <a:t>Documents acreditatius del pagament</a:t>
          </a:r>
        </a:p>
      </dsp:txBody>
      <dsp:txXfrm>
        <a:off x="3818498" y="540270"/>
        <a:ext cx="4106260" cy="3228993"/>
      </dsp:txXfrm>
    </dsp:sp>
    <dsp:sp modelId="{8474FB3E-9D06-4743-B0F0-F9F63B969C63}">
      <dsp:nvSpPr>
        <dsp:cNvPr id="0" name=""/>
        <dsp:cNvSpPr/>
      </dsp:nvSpPr>
      <dsp:spPr>
        <a:xfrm>
          <a:off x="4660" y="197800"/>
          <a:ext cx="3813837" cy="3913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4200" kern="1200" noProof="0" dirty="0"/>
            <a:t>Documents acreditatius</a:t>
          </a:r>
        </a:p>
      </dsp:txBody>
      <dsp:txXfrm>
        <a:off x="190836" y="383976"/>
        <a:ext cx="3441485" cy="3541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17152-B90E-4D7E-B210-33F9104FE72A}">
      <dsp:nvSpPr>
        <dsp:cNvPr id="0" name=""/>
        <dsp:cNvSpPr/>
      </dsp:nvSpPr>
      <dsp:spPr>
        <a:xfrm>
          <a:off x="3143" y="2614977"/>
          <a:ext cx="2408610" cy="1703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Aspectes bàsics de la justificació</a:t>
          </a:r>
        </a:p>
      </dsp:txBody>
      <dsp:txXfrm>
        <a:off x="53044" y="2664878"/>
        <a:ext cx="2308808" cy="1603940"/>
      </dsp:txXfrm>
    </dsp:sp>
    <dsp:sp modelId="{CFDC1180-BEF3-4E7C-B5D1-444E8559F9CC}">
      <dsp:nvSpPr>
        <dsp:cNvPr id="0" name=""/>
        <dsp:cNvSpPr/>
      </dsp:nvSpPr>
      <dsp:spPr>
        <a:xfrm rot="18289469">
          <a:off x="2049925" y="2754839"/>
          <a:ext cx="1687102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1687102" y="1953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51299" y="2732195"/>
        <a:ext cx="84355" cy="84355"/>
      </dsp:txXfrm>
    </dsp:sp>
    <dsp:sp modelId="{584ED286-CC59-4D04-93E5-0CF9006F36CF}">
      <dsp:nvSpPr>
        <dsp:cNvPr id="0" name=""/>
        <dsp:cNvSpPr/>
      </dsp:nvSpPr>
      <dsp:spPr>
        <a:xfrm>
          <a:off x="3375199" y="1479744"/>
          <a:ext cx="2408610" cy="120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Objecte</a:t>
          </a:r>
        </a:p>
      </dsp:txBody>
      <dsp:txXfrm>
        <a:off x="3410472" y="1515017"/>
        <a:ext cx="2338064" cy="1133759"/>
      </dsp:txXfrm>
    </dsp:sp>
    <dsp:sp modelId="{E9BCC851-A953-4517-A435-6993F9AEC0E3}">
      <dsp:nvSpPr>
        <dsp:cNvPr id="0" name=""/>
        <dsp:cNvSpPr/>
      </dsp:nvSpPr>
      <dsp:spPr>
        <a:xfrm rot="18289469">
          <a:off x="5421980" y="1369888"/>
          <a:ext cx="1687102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1687102" y="1953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6223354" y="1347244"/>
        <a:ext cx="84355" cy="84355"/>
      </dsp:txXfrm>
    </dsp:sp>
    <dsp:sp modelId="{BFAC8E56-62BE-4740-9ABD-6F21F2F3F786}">
      <dsp:nvSpPr>
        <dsp:cNvPr id="0" name=""/>
        <dsp:cNvSpPr/>
      </dsp:nvSpPr>
      <dsp:spPr>
        <a:xfrm>
          <a:off x="6747254" y="94793"/>
          <a:ext cx="2408610" cy="120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Realització de l’activitat / Compliment de l’activitat</a:t>
          </a:r>
        </a:p>
      </dsp:txBody>
      <dsp:txXfrm>
        <a:off x="6782527" y="130066"/>
        <a:ext cx="2338064" cy="1133759"/>
      </dsp:txXfrm>
    </dsp:sp>
    <dsp:sp modelId="{89221C4B-4463-41AE-A154-03A20F358DAF}">
      <dsp:nvSpPr>
        <dsp:cNvPr id="0" name=""/>
        <dsp:cNvSpPr/>
      </dsp:nvSpPr>
      <dsp:spPr>
        <a:xfrm>
          <a:off x="5783809" y="2062363"/>
          <a:ext cx="963444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963444" y="1953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241446" y="2057811"/>
        <a:ext cx="48172" cy="48172"/>
      </dsp:txXfrm>
    </dsp:sp>
    <dsp:sp modelId="{86428AA2-58C6-41F1-9759-4A1F75E8967F}">
      <dsp:nvSpPr>
        <dsp:cNvPr id="0" name=""/>
        <dsp:cNvSpPr/>
      </dsp:nvSpPr>
      <dsp:spPr>
        <a:xfrm>
          <a:off x="6747254" y="1479744"/>
          <a:ext cx="2408610" cy="120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Compliment de les condicions imposades / Consecució d’objectius</a:t>
          </a:r>
        </a:p>
      </dsp:txBody>
      <dsp:txXfrm>
        <a:off x="6782527" y="1515017"/>
        <a:ext cx="2338064" cy="1133759"/>
      </dsp:txXfrm>
    </dsp:sp>
    <dsp:sp modelId="{0A7D7485-8E0E-4C9F-A6F4-ABAA5580AD61}">
      <dsp:nvSpPr>
        <dsp:cNvPr id="0" name=""/>
        <dsp:cNvSpPr/>
      </dsp:nvSpPr>
      <dsp:spPr>
        <a:xfrm rot="3310531">
          <a:off x="5421980" y="2754839"/>
          <a:ext cx="1687102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1687102" y="1953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6223354" y="2732195"/>
        <a:ext cx="84355" cy="84355"/>
      </dsp:txXfrm>
    </dsp:sp>
    <dsp:sp modelId="{70C8C619-8C2B-49EE-A995-F211AA63660D}">
      <dsp:nvSpPr>
        <dsp:cNvPr id="0" name=""/>
        <dsp:cNvSpPr/>
      </dsp:nvSpPr>
      <dsp:spPr>
        <a:xfrm>
          <a:off x="6747254" y="2864695"/>
          <a:ext cx="2408610" cy="120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Aplicació dels fons percebuts</a:t>
          </a:r>
        </a:p>
      </dsp:txBody>
      <dsp:txXfrm>
        <a:off x="6782527" y="2899968"/>
        <a:ext cx="2338064" cy="1133759"/>
      </dsp:txXfrm>
    </dsp:sp>
    <dsp:sp modelId="{47D4C219-1243-4CF2-BFEF-9D9B96741F2E}">
      <dsp:nvSpPr>
        <dsp:cNvPr id="0" name=""/>
        <dsp:cNvSpPr/>
      </dsp:nvSpPr>
      <dsp:spPr>
        <a:xfrm rot="3310531">
          <a:off x="2049925" y="4139790"/>
          <a:ext cx="1687102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1687102" y="1953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51299" y="4117146"/>
        <a:ext cx="84355" cy="84355"/>
      </dsp:txXfrm>
    </dsp:sp>
    <dsp:sp modelId="{B4F28234-17F0-41B7-8F59-9A1A8E056105}">
      <dsp:nvSpPr>
        <dsp:cNvPr id="0" name=""/>
        <dsp:cNvSpPr/>
      </dsp:nvSpPr>
      <dsp:spPr>
        <a:xfrm>
          <a:off x="3375199" y="4249647"/>
          <a:ext cx="2408610" cy="120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Obligats a justificar</a:t>
          </a:r>
        </a:p>
      </dsp:txBody>
      <dsp:txXfrm>
        <a:off x="3410472" y="4284920"/>
        <a:ext cx="2338064" cy="1133759"/>
      </dsp:txXfrm>
    </dsp:sp>
    <dsp:sp modelId="{C6CA2968-ECCF-4919-A678-402F821156A6}">
      <dsp:nvSpPr>
        <dsp:cNvPr id="0" name=""/>
        <dsp:cNvSpPr/>
      </dsp:nvSpPr>
      <dsp:spPr>
        <a:xfrm>
          <a:off x="5783809" y="4832266"/>
          <a:ext cx="963444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963444" y="1953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241446" y="4827713"/>
        <a:ext cx="48172" cy="48172"/>
      </dsp:txXfrm>
    </dsp:sp>
    <dsp:sp modelId="{D2D966C0-6270-4753-9828-001C94B61182}">
      <dsp:nvSpPr>
        <dsp:cNvPr id="0" name=""/>
        <dsp:cNvSpPr/>
      </dsp:nvSpPr>
      <dsp:spPr>
        <a:xfrm>
          <a:off x="6747254" y="4249647"/>
          <a:ext cx="2408610" cy="120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El perceptor de la subvenció (beneficiari o entitat col·laboradora)</a:t>
          </a:r>
        </a:p>
      </dsp:txBody>
      <dsp:txXfrm>
        <a:off x="6782527" y="4284920"/>
        <a:ext cx="2338064" cy="1133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17152-B90E-4D7E-B210-33F9104FE72A}">
      <dsp:nvSpPr>
        <dsp:cNvPr id="0" name=""/>
        <dsp:cNvSpPr/>
      </dsp:nvSpPr>
      <dsp:spPr>
        <a:xfrm>
          <a:off x="3416" y="1830643"/>
          <a:ext cx="2484437" cy="1757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Conseqüències de no justificar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o justificar incorrectament</a:t>
          </a:r>
        </a:p>
      </dsp:txBody>
      <dsp:txXfrm>
        <a:off x="54888" y="1882115"/>
        <a:ext cx="2381493" cy="1654435"/>
      </dsp:txXfrm>
    </dsp:sp>
    <dsp:sp modelId="{CFDC1180-BEF3-4E7C-B5D1-444E8559F9CC}">
      <dsp:nvSpPr>
        <dsp:cNvPr id="0" name=""/>
        <dsp:cNvSpPr/>
      </dsp:nvSpPr>
      <dsp:spPr>
        <a:xfrm>
          <a:off x="2487854" y="2688701"/>
          <a:ext cx="993775" cy="41264"/>
        </a:xfrm>
        <a:custGeom>
          <a:avLst/>
          <a:gdLst/>
          <a:ahLst/>
          <a:cxnLst/>
          <a:rect l="0" t="0" r="0" b="0"/>
          <a:pathLst>
            <a:path>
              <a:moveTo>
                <a:pt x="0" y="20632"/>
              </a:moveTo>
              <a:lnTo>
                <a:pt x="993775" y="2063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959897" y="2684489"/>
        <a:ext cx="49688" cy="49688"/>
      </dsp:txXfrm>
    </dsp:sp>
    <dsp:sp modelId="{584ED286-CC59-4D04-93E5-0CF9006F36CF}">
      <dsp:nvSpPr>
        <dsp:cNvPr id="0" name=""/>
        <dsp:cNvSpPr/>
      </dsp:nvSpPr>
      <dsp:spPr>
        <a:xfrm>
          <a:off x="3481629" y="2088224"/>
          <a:ext cx="2484437" cy="1242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Subvencions atorgades per l’Ajuntament</a:t>
          </a:r>
        </a:p>
      </dsp:txBody>
      <dsp:txXfrm>
        <a:off x="3518012" y="2124607"/>
        <a:ext cx="2411671" cy="1169452"/>
      </dsp:txXfrm>
    </dsp:sp>
    <dsp:sp modelId="{E9BCC851-A953-4517-A435-6993F9AEC0E3}">
      <dsp:nvSpPr>
        <dsp:cNvPr id="0" name=""/>
        <dsp:cNvSpPr/>
      </dsp:nvSpPr>
      <dsp:spPr>
        <a:xfrm>
          <a:off x="5966066" y="2688701"/>
          <a:ext cx="993775" cy="41264"/>
        </a:xfrm>
        <a:custGeom>
          <a:avLst/>
          <a:gdLst/>
          <a:ahLst/>
          <a:cxnLst/>
          <a:rect l="0" t="0" r="0" b="0"/>
          <a:pathLst>
            <a:path>
              <a:moveTo>
                <a:pt x="0" y="20632"/>
              </a:moveTo>
              <a:lnTo>
                <a:pt x="993775" y="2063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438109" y="2684489"/>
        <a:ext cx="49688" cy="49688"/>
      </dsp:txXfrm>
    </dsp:sp>
    <dsp:sp modelId="{BFAC8E56-62BE-4740-9ABD-6F21F2F3F786}">
      <dsp:nvSpPr>
        <dsp:cNvPr id="0" name=""/>
        <dsp:cNvSpPr/>
      </dsp:nvSpPr>
      <dsp:spPr>
        <a:xfrm>
          <a:off x="6959841" y="2088224"/>
          <a:ext cx="2484437" cy="1242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No es poden fer pagaments per concessió de subvencions</a:t>
          </a:r>
        </a:p>
      </dsp:txBody>
      <dsp:txXfrm>
        <a:off x="6996224" y="2124607"/>
        <a:ext cx="2411671" cy="1169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5B9BD-A4D8-45A6-A305-14C46BB0FB2A}">
      <dsp:nvSpPr>
        <dsp:cNvPr id="0" name=""/>
        <dsp:cNvSpPr/>
      </dsp:nvSpPr>
      <dsp:spPr>
        <a:xfrm>
          <a:off x="-6166258" y="-944041"/>
          <a:ext cx="7345299" cy="7345299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CA7D5-EEE0-4C11-AB54-43D5E8A014F7}">
      <dsp:nvSpPr>
        <dsp:cNvPr id="0" name=""/>
        <dsp:cNvSpPr/>
      </dsp:nvSpPr>
      <dsp:spPr>
        <a:xfrm>
          <a:off x="382823" y="248085"/>
          <a:ext cx="10100278" cy="49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6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Elaboració d’una guia justificativa de subvencions</a:t>
          </a:r>
        </a:p>
      </dsp:txBody>
      <dsp:txXfrm>
        <a:off x="382823" y="248085"/>
        <a:ext cx="10100278" cy="495951"/>
      </dsp:txXfrm>
    </dsp:sp>
    <dsp:sp modelId="{77B50C58-5428-434E-ADEC-522BAD9B07DB}">
      <dsp:nvSpPr>
        <dsp:cNvPr id="0" name=""/>
        <dsp:cNvSpPr/>
      </dsp:nvSpPr>
      <dsp:spPr>
        <a:xfrm>
          <a:off x="72853" y="186091"/>
          <a:ext cx="619939" cy="619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B463C-168A-4EBB-A09F-33ECADAAE755}">
      <dsp:nvSpPr>
        <dsp:cNvPr id="0" name=""/>
        <dsp:cNvSpPr/>
      </dsp:nvSpPr>
      <dsp:spPr>
        <a:xfrm>
          <a:off x="831952" y="992449"/>
          <a:ext cx="9651149" cy="49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6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Actualització models de justificació de subvencions d’acord amb la normativa</a:t>
          </a:r>
        </a:p>
      </dsp:txBody>
      <dsp:txXfrm>
        <a:off x="831952" y="992449"/>
        <a:ext cx="9651149" cy="495951"/>
      </dsp:txXfrm>
    </dsp:sp>
    <dsp:sp modelId="{4E4804D5-9901-45DA-8B2E-4A8C165850F7}">
      <dsp:nvSpPr>
        <dsp:cNvPr id="0" name=""/>
        <dsp:cNvSpPr/>
      </dsp:nvSpPr>
      <dsp:spPr>
        <a:xfrm>
          <a:off x="521982" y="930455"/>
          <a:ext cx="619939" cy="619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C83B1-E9B1-417A-94CA-B7E6A91A9ED0}">
      <dsp:nvSpPr>
        <dsp:cNvPr id="0" name=""/>
        <dsp:cNvSpPr/>
      </dsp:nvSpPr>
      <dsp:spPr>
        <a:xfrm>
          <a:off x="1078073" y="1736268"/>
          <a:ext cx="9405028" cy="49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6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Implementar l’ús de la BDNS</a:t>
          </a:r>
        </a:p>
      </dsp:txBody>
      <dsp:txXfrm>
        <a:off x="1078073" y="1736268"/>
        <a:ext cx="9405028" cy="495951"/>
      </dsp:txXfrm>
    </dsp:sp>
    <dsp:sp modelId="{EEEAD01D-B61C-4157-92D9-C50C52C565EF}">
      <dsp:nvSpPr>
        <dsp:cNvPr id="0" name=""/>
        <dsp:cNvSpPr/>
      </dsp:nvSpPr>
      <dsp:spPr>
        <a:xfrm>
          <a:off x="768103" y="1674274"/>
          <a:ext cx="619939" cy="619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84B98-3BF3-403D-BF36-4804B71AC6E9}">
      <dsp:nvSpPr>
        <dsp:cNvPr id="0" name=""/>
        <dsp:cNvSpPr/>
      </dsp:nvSpPr>
      <dsp:spPr>
        <a:xfrm>
          <a:off x="1156657" y="2480632"/>
          <a:ext cx="9326445" cy="49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6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Elaboració de les bases reguladores específiques per a les diferents modalitats de subvencions a aprovar en el marc de les Bases d’Execució del Pressupost</a:t>
          </a:r>
        </a:p>
      </dsp:txBody>
      <dsp:txXfrm>
        <a:off x="1156657" y="2480632"/>
        <a:ext cx="9326445" cy="495951"/>
      </dsp:txXfrm>
    </dsp:sp>
    <dsp:sp modelId="{BF675A39-CC13-4E74-830A-C452BACAC26C}">
      <dsp:nvSpPr>
        <dsp:cNvPr id="0" name=""/>
        <dsp:cNvSpPr/>
      </dsp:nvSpPr>
      <dsp:spPr>
        <a:xfrm>
          <a:off x="846687" y="2418638"/>
          <a:ext cx="619939" cy="619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84F12-3875-4906-8BE0-E084CC43EAE4}">
      <dsp:nvSpPr>
        <dsp:cNvPr id="0" name=""/>
        <dsp:cNvSpPr/>
      </dsp:nvSpPr>
      <dsp:spPr>
        <a:xfrm>
          <a:off x="1078073" y="3224996"/>
          <a:ext cx="9405028" cy="49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6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Revisió dels procediments de concessió</a:t>
          </a:r>
        </a:p>
      </dsp:txBody>
      <dsp:txXfrm>
        <a:off x="1078073" y="3224996"/>
        <a:ext cx="9405028" cy="495951"/>
      </dsp:txXfrm>
    </dsp:sp>
    <dsp:sp modelId="{BF1C5699-305E-4639-BB98-16CDEC31088E}">
      <dsp:nvSpPr>
        <dsp:cNvPr id="0" name=""/>
        <dsp:cNvSpPr/>
      </dsp:nvSpPr>
      <dsp:spPr>
        <a:xfrm>
          <a:off x="768103" y="3163002"/>
          <a:ext cx="619939" cy="619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80555-B423-4075-BE17-C0D904C6493E}">
      <dsp:nvSpPr>
        <dsp:cNvPr id="0" name=""/>
        <dsp:cNvSpPr/>
      </dsp:nvSpPr>
      <dsp:spPr>
        <a:xfrm>
          <a:off x="831952" y="3968815"/>
          <a:ext cx="9651149" cy="49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6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Planificació Anual</a:t>
          </a:r>
        </a:p>
      </dsp:txBody>
      <dsp:txXfrm>
        <a:off x="831952" y="3968815"/>
        <a:ext cx="9651149" cy="495951"/>
      </dsp:txXfrm>
    </dsp:sp>
    <dsp:sp modelId="{D58CEC9B-F794-4C07-80F9-998CEAAF2D67}">
      <dsp:nvSpPr>
        <dsp:cNvPr id="0" name=""/>
        <dsp:cNvSpPr/>
      </dsp:nvSpPr>
      <dsp:spPr>
        <a:xfrm>
          <a:off x="521982" y="3906821"/>
          <a:ext cx="619939" cy="619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F030C-5914-4EC8-8F57-F8B6F8B69C2B}">
      <dsp:nvSpPr>
        <dsp:cNvPr id="0" name=""/>
        <dsp:cNvSpPr/>
      </dsp:nvSpPr>
      <dsp:spPr>
        <a:xfrm>
          <a:off x="382823" y="4713180"/>
          <a:ext cx="10100278" cy="49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6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Revisió, seguiment i avaluació del Pla Estratègic de Subvencions (PES)</a:t>
          </a:r>
        </a:p>
      </dsp:txBody>
      <dsp:txXfrm>
        <a:off x="382823" y="4713180"/>
        <a:ext cx="10100278" cy="495951"/>
      </dsp:txXfrm>
    </dsp:sp>
    <dsp:sp modelId="{B9159D9B-A832-43DA-8C43-489672215032}">
      <dsp:nvSpPr>
        <dsp:cNvPr id="0" name=""/>
        <dsp:cNvSpPr/>
      </dsp:nvSpPr>
      <dsp:spPr>
        <a:xfrm>
          <a:off x="72853" y="4651186"/>
          <a:ext cx="619939" cy="619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4C1A1-B330-47E9-8093-0E7626253567}">
      <dsp:nvSpPr>
        <dsp:cNvPr id="0" name=""/>
        <dsp:cNvSpPr/>
      </dsp:nvSpPr>
      <dsp:spPr>
        <a:xfrm>
          <a:off x="1814730" y="349826"/>
          <a:ext cx="4747247" cy="4747247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noProof="0" dirty="0"/>
            <a:t>Compte Justificatiu</a:t>
          </a:r>
        </a:p>
      </dsp:txBody>
      <dsp:txXfrm>
        <a:off x="4291211" y="1147816"/>
        <a:ext cx="1525900" cy="1017267"/>
      </dsp:txXfrm>
    </dsp:sp>
    <dsp:sp modelId="{21EC9518-E81F-4090-9BCC-82CD046C49B0}">
      <dsp:nvSpPr>
        <dsp:cNvPr id="0" name=""/>
        <dsp:cNvSpPr/>
      </dsp:nvSpPr>
      <dsp:spPr>
        <a:xfrm>
          <a:off x="1855421" y="476420"/>
          <a:ext cx="4747247" cy="4747247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noProof="0" dirty="0"/>
            <a:t>Compte justificatiu amb aportació d’informe de l’auditor</a:t>
          </a:r>
        </a:p>
      </dsp:txBody>
      <dsp:txXfrm>
        <a:off x="4912874" y="2645460"/>
        <a:ext cx="1412871" cy="1130297"/>
      </dsp:txXfrm>
    </dsp:sp>
    <dsp:sp modelId="{6B4AA44C-FB43-44FE-9622-2DAC9178FDE3}">
      <dsp:nvSpPr>
        <dsp:cNvPr id="0" name=""/>
        <dsp:cNvSpPr/>
      </dsp:nvSpPr>
      <dsp:spPr>
        <a:xfrm>
          <a:off x="1748043" y="554410"/>
          <a:ext cx="4747247" cy="4747247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noProof="0" dirty="0"/>
            <a:t>Compte justificatiu simplificat</a:t>
          </a:r>
        </a:p>
      </dsp:txBody>
      <dsp:txXfrm>
        <a:off x="3443488" y="3888786"/>
        <a:ext cx="1356356" cy="1243326"/>
      </dsp:txXfrm>
    </dsp:sp>
    <dsp:sp modelId="{BD465A72-DB16-4848-A91D-1895139BB649}">
      <dsp:nvSpPr>
        <dsp:cNvPr id="0" name=""/>
        <dsp:cNvSpPr/>
      </dsp:nvSpPr>
      <dsp:spPr>
        <a:xfrm>
          <a:off x="1640665" y="476420"/>
          <a:ext cx="4747247" cy="4747247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noProof="0" dirty="0"/>
            <a:t>Justificació per mòduls</a:t>
          </a:r>
        </a:p>
      </dsp:txBody>
      <dsp:txXfrm>
        <a:off x="1917587" y="2645460"/>
        <a:ext cx="1412871" cy="1130297"/>
      </dsp:txXfrm>
    </dsp:sp>
    <dsp:sp modelId="{2F04858A-2F55-46EF-B691-D97EC8FDFAD6}">
      <dsp:nvSpPr>
        <dsp:cNvPr id="0" name=""/>
        <dsp:cNvSpPr/>
      </dsp:nvSpPr>
      <dsp:spPr>
        <a:xfrm>
          <a:off x="1681355" y="349826"/>
          <a:ext cx="4747247" cy="4747247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noProof="0" dirty="0"/>
            <a:t>Justificació mitjançant estats comptables</a:t>
          </a:r>
        </a:p>
      </dsp:txBody>
      <dsp:txXfrm>
        <a:off x="2426221" y="1147816"/>
        <a:ext cx="1525900" cy="1017267"/>
      </dsp:txXfrm>
    </dsp:sp>
    <dsp:sp modelId="{07BAA05F-FD4D-49C0-81B0-3CE0984B5FB5}">
      <dsp:nvSpPr>
        <dsp:cNvPr id="0" name=""/>
        <dsp:cNvSpPr/>
      </dsp:nvSpPr>
      <dsp:spPr>
        <a:xfrm>
          <a:off x="1520630" y="55949"/>
          <a:ext cx="5335001" cy="533500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FF089-8A31-4BF3-A983-1F38A768F941}">
      <dsp:nvSpPr>
        <dsp:cNvPr id="0" name=""/>
        <dsp:cNvSpPr/>
      </dsp:nvSpPr>
      <dsp:spPr>
        <a:xfrm>
          <a:off x="1561872" y="182501"/>
          <a:ext cx="5335001" cy="533500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A6CA2-51BB-4785-BF4F-19304935484E}">
      <dsp:nvSpPr>
        <dsp:cNvPr id="0" name=""/>
        <dsp:cNvSpPr/>
      </dsp:nvSpPr>
      <dsp:spPr>
        <a:xfrm>
          <a:off x="1454166" y="260730"/>
          <a:ext cx="5335001" cy="533500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4FE08-5303-4C49-AEBA-F36EC39E0F78}">
      <dsp:nvSpPr>
        <dsp:cNvPr id="0" name=""/>
        <dsp:cNvSpPr/>
      </dsp:nvSpPr>
      <dsp:spPr>
        <a:xfrm>
          <a:off x="1346459" y="182501"/>
          <a:ext cx="5335001" cy="533500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1B2F8-508F-4ED3-94DA-3DC1A4E6917B}">
      <dsp:nvSpPr>
        <dsp:cNvPr id="0" name=""/>
        <dsp:cNvSpPr/>
      </dsp:nvSpPr>
      <dsp:spPr>
        <a:xfrm>
          <a:off x="1387702" y="55949"/>
          <a:ext cx="5335001" cy="533500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5B9BD-A4D8-45A6-A305-14C46BB0FB2A}">
      <dsp:nvSpPr>
        <dsp:cNvPr id="0" name=""/>
        <dsp:cNvSpPr/>
      </dsp:nvSpPr>
      <dsp:spPr>
        <a:xfrm>
          <a:off x="-5083484" y="-778771"/>
          <a:ext cx="6053889" cy="6053889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CA7D5-EEE0-4C11-AB54-43D5E8A014F7}">
      <dsp:nvSpPr>
        <dsp:cNvPr id="0" name=""/>
        <dsp:cNvSpPr/>
      </dsp:nvSpPr>
      <dsp:spPr>
        <a:xfrm>
          <a:off x="624127" y="449634"/>
          <a:ext cx="9869813" cy="899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379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700" kern="1200" noProof="0" dirty="0"/>
            <a:t>Presentació a les entitats de la Finestreta Única de Subvencions</a:t>
          </a:r>
        </a:p>
      </dsp:txBody>
      <dsp:txXfrm>
        <a:off x="624127" y="449634"/>
        <a:ext cx="9869813" cy="899269"/>
      </dsp:txXfrm>
    </dsp:sp>
    <dsp:sp modelId="{77B50C58-5428-434E-ADEC-522BAD9B07DB}">
      <dsp:nvSpPr>
        <dsp:cNvPr id="0" name=""/>
        <dsp:cNvSpPr/>
      </dsp:nvSpPr>
      <dsp:spPr>
        <a:xfrm>
          <a:off x="62084" y="337225"/>
          <a:ext cx="1124086" cy="1124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1695E-F5BD-4C58-9034-C744E1765965}">
      <dsp:nvSpPr>
        <dsp:cNvPr id="0" name=""/>
        <dsp:cNvSpPr/>
      </dsp:nvSpPr>
      <dsp:spPr>
        <a:xfrm>
          <a:off x="951011" y="1798538"/>
          <a:ext cx="9542929" cy="899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379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700" kern="1200" noProof="0" dirty="0"/>
            <a:t>Implementar programa informàtic</a:t>
          </a:r>
        </a:p>
      </dsp:txBody>
      <dsp:txXfrm>
        <a:off x="951011" y="1798538"/>
        <a:ext cx="9542929" cy="899269"/>
      </dsp:txXfrm>
    </dsp:sp>
    <dsp:sp modelId="{EEEAD01D-B61C-4157-92D9-C50C52C565EF}">
      <dsp:nvSpPr>
        <dsp:cNvPr id="0" name=""/>
        <dsp:cNvSpPr/>
      </dsp:nvSpPr>
      <dsp:spPr>
        <a:xfrm>
          <a:off x="388968" y="1686129"/>
          <a:ext cx="1124086" cy="1124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38ADD-0DC6-4381-B5AD-8BEA310872FE}">
      <dsp:nvSpPr>
        <dsp:cNvPr id="0" name=""/>
        <dsp:cNvSpPr/>
      </dsp:nvSpPr>
      <dsp:spPr>
        <a:xfrm>
          <a:off x="624127" y="3147442"/>
          <a:ext cx="9869813" cy="899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379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700" kern="1200" noProof="0" dirty="0"/>
            <a:t>Interacció continuada amb les entitats per facilitar informació i documentació actualitzada</a:t>
          </a:r>
        </a:p>
      </dsp:txBody>
      <dsp:txXfrm>
        <a:off x="624127" y="3147442"/>
        <a:ext cx="9869813" cy="899269"/>
      </dsp:txXfrm>
    </dsp:sp>
    <dsp:sp modelId="{BF675A39-CC13-4E74-830A-C452BACAC26C}">
      <dsp:nvSpPr>
        <dsp:cNvPr id="0" name=""/>
        <dsp:cNvSpPr/>
      </dsp:nvSpPr>
      <dsp:spPr>
        <a:xfrm>
          <a:off x="62084" y="3035033"/>
          <a:ext cx="1124086" cy="1124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8A28A-06EF-42EE-AA60-E52CC38C7C43}">
      <dsp:nvSpPr>
        <dsp:cNvPr id="0" name=""/>
        <dsp:cNvSpPr/>
      </dsp:nvSpPr>
      <dsp:spPr>
        <a:xfrm>
          <a:off x="3252786" y="2645"/>
          <a:ext cx="4867279" cy="2706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600" kern="1200" noProof="0" dirty="0"/>
            <a:t>Import a justificar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600" kern="1200" noProof="0" dirty="0"/>
            <a:t>Presentació de la justificació de les despeses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600" kern="1200" noProof="0" dirty="0"/>
            <a:t>El Compte justificatiu</a:t>
          </a:r>
        </a:p>
      </dsp:txBody>
      <dsp:txXfrm>
        <a:off x="3252786" y="340981"/>
        <a:ext cx="3852271" cy="2030015"/>
      </dsp:txXfrm>
    </dsp:sp>
    <dsp:sp modelId="{8474FB3E-9D06-4743-B0F0-F9F63B969C63}">
      <dsp:nvSpPr>
        <dsp:cNvPr id="0" name=""/>
        <dsp:cNvSpPr/>
      </dsp:nvSpPr>
      <dsp:spPr>
        <a:xfrm>
          <a:off x="7933" y="125677"/>
          <a:ext cx="3244853" cy="246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4100" kern="1200" noProof="0" dirty="0"/>
            <a:t>Qüestions Generals</a:t>
          </a:r>
        </a:p>
      </dsp:txBody>
      <dsp:txXfrm>
        <a:off x="128051" y="245795"/>
        <a:ext cx="3004617" cy="2220389"/>
      </dsp:txXfrm>
    </dsp:sp>
    <dsp:sp modelId="{22DB5569-CE59-478E-AFD0-6967A60445ED}">
      <dsp:nvSpPr>
        <dsp:cNvPr id="0" name=""/>
        <dsp:cNvSpPr/>
      </dsp:nvSpPr>
      <dsp:spPr>
        <a:xfrm>
          <a:off x="3251199" y="3632277"/>
          <a:ext cx="4876800" cy="1106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600" kern="1200" noProof="0" dirty="0"/>
            <a:t>Memòria d’actuació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600" kern="1200" noProof="0" dirty="0"/>
            <a:t>Memòria econòmica</a:t>
          </a:r>
        </a:p>
      </dsp:txBody>
      <dsp:txXfrm>
        <a:off x="3251199" y="3770635"/>
        <a:ext cx="4461726" cy="830147"/>
      </dsp:txXfrm>
    </dsp:sp>
    <dsp:sp modelId="{5F126F64-57A8-4DDE-AECC-E2A235B742B6}">
      <dsp:nvSpPr>
        <dsp:cNvPr id="0" name=""/>
        <dsp:cNvSpPr/>
      </dsp:nvSpPr>
      <dsp:spPr>
        <a:xfrm>
          <a:off x="0" y="2955396"/>
          <a:ext cx="3251200" cy="246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4100" kern="1200" noProof="0" dirty="0"/>
            <a:t>El Compte Justificatiu</a:t>
          </a:r>
        </a:p>
      </dsp:txBody>
      <dsp:txXfrm>
        <a:off x="120118" y="3075514"/>
        <a:ext cx="3010964" cy="22203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8A28A-06EF-42EE-AA60-E52CC38C7C43}">
      <dsp:nvSpPr>
        <dsp:cNvPr id="0" name=""/>
        <dsp:cNvSpPr/>
      </dsp:nvSpPr>
      <dsp:spPr>
        <a:xfrm>
          <a:off x="3723532" y="2645"/>
          <a:ext cx="5578482" cy="5413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3500" kern="1200" noProof="0" dirty="0"/>
            <a:t>Relació classificada de despeses i pagaments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3500" kern="1200" noProof="0" dirty="0"/>
            <a:t>Relació sobre les fonts de finançament del projecte</a:t>
          </a:r>
        </a:p>
      </dsp:txBody>
      <dsp:txXfrm>
        <a:off x="3723532" y="679317"/>
        <a:ext cx="3548466" cy="4060031"/>
      </dsp:txXfrm>
    </dsp:sp>
    <dsp:sp modelId="{8474FB3E-9D06-4743-B0F0-F9F63B969C63}">
      <dsp:nvSpPr>
        <dsp:cNvPr id="0" name=""/>
        <dsp:cNvSpPr/>
      </dsp:nvSpPr>
      <dsp:spPr>
        <a:xfrm>
          <a:off x="4544" y="248708"/>
          <a:ext cx="3718988" cy="4921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4200" kern="1200" noProof="0" dirty="0"/>
            <a:t>Memòria Econòmica</a:t>
          </a:r>
        </a:p>
      </dsp:txBody>
      <dsp:txXfrm>
        <a:off x="186090" y="430254"/>
        <a:ext cx="3355896" cy="4558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8A28A-06EF-42EE-AA60-E52CC38C7C43}">
      <dsp:nvSpPr>
        <dsp:cNvPr id="0" name=""/>
        <dsp:cNvSpPr/>
      </dsp:nvSpPr>
      <dsp:spPr>
        <a:xfrm>
          <a:off x="3251993" y="2645"/>
          <a:ext cx="4872037" cy="2706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700" kern="1200" noProof="0" dirty="0"/>
            <a:t>Despeses de personal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700" kern="1200" noProof="0" dirty="0"/>
            <a:t>Despeses corrents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700" kern="1200" noProof="0" dirty="0"/>
            <a:t>Despeses de gestió i administració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700" kern="1200" noProof="0" dirty="0"/>
            <a:t>Despeses en manteniment i activitats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700" kern="1200" noProof="0" dirty="0"/>
            <a:t>Despeses en Inversió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700" kern="1200" noProof="0" dirty="0"/>
            <a:t>Despeses en assegurances</a:t>
          </a:r>
        </a:p>
      </dsp:txBody>
      <dsp:txXfrm>
        <a:off x="3251993" y="340981"/>
        <a:ext cx="3857029" cy="2030015"/>
      </dsp:txXfrm>
    </dsp:sp>
    <dsp:sp modelId="{8474FB3E-9D06-4743-B0F0-F9F63B969C63}">
      <dsp:nvSpPr>
        <dsp:cNvPr id="0" name=""/>
        <dsp:cNvSpPr/>
      </dsp:nvSpPr>
      <dsp:spPr>
        <a:xfrm>
          <a:off x="3968" y="125677"/>
          <a:ext cx="3248024" cy="246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500" kern="1200" noProof="0" dirty="0"/>
            <a:t>Despeses Subvencionables</a:t>
          </a:r>
        </a:p>
      </dsp:txBody>
      <dsp:txXfrm>
        <a:off x="124086" y="245795"/>
        <a:ext cx="3007788" cy="2220389"/>
      </dsp:txXfrm>
    </dsp:sp>
    <dsp:sp modelId="{22DB5569-CE59-478E-AFD0-6967A60445ED}">
      <dsp:nvSpPr>
        <dsp:cNvPr id="0" name=""/>
        <dsp:cNvSpPr/>
      </dsp:nvSpPr>
      <dsp:spPr>
        <a:xfrm>
          <a:off x="3251199" y="3632277"/>
          <a:ext cx="4876800" cy="1106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700" kern="1200" noProof="0" dirty="0"/>
            <a:t>Relació de despeses no subvencionables</a:t>
          </a:r>
        </a:p>
      </dsp:txBody>
      <dsp:txXfrm>
        <a:off x="3251199" y="3770635"/>
        <a:ext cx="4461726" cy="830147"/>
      </dsp:txXfrm>
    </dsp:sp>
    <dsp:sp modelId="{5F126F64-57A8-4DDE-AECC-E2A235B742B6}">
      <dsp:nvSpPr>
        <dsp:cNvPr id="0" name=""/>
        <dsp:cNvSpPr/>
      </dsp:nvSpPr>
      <dsp:spPr>
        <a:xfrm>
          <a:off x="0" y="2955396"/>
          <a:ext cx="3251200" cy="246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500" kern="1200" noProof="0" dirty="0"/>
            <a:t>Despeses no subvencionables</a:t>
          </a:r>
        </a:p>
      </dsp:txBody>
      <dsp:txXfrm>
        <a:off x="120118" y="3075514"/>
        <a:ext cx="3010964" cy="222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39D72-2E9E-4869-A96A-4461CA2F9304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62478-DF33-4DA1-809E-1E9B9C87BB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21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6AD2-770B-426C-ADB3-BD1ABED75DAA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3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DA59-9DF7-437C-8D85-E8E8938072BD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9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8DEE-DDEF-460B-B395-F24AEAAC7281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48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924-ACE1-48CD-B2EC-4F2EFD64BCAD}" type="datetime1">
              <a:rPr lang="es-ES" smtClean="0"/>
              <a:t>19/01/2024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0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A557-74D9-41E6-B47B-3588F9441CB9}" type="datetime1">
              <a:rPr lang="es-ES" smtClean="0"/>
              <a:t>19/01/2024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37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311E-3054-49F8-8067-96B0D33861A0}" type="datetime1">
              <a:rPr lang="es-ES" smtClean="0"/>
              <a:t>19/01/2024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6816-C72C-4846-A9B0-CD8863CDD988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9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91A1-5F34-471E-8C0C-2D9AE55C9D88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56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4C3-7327-4EA0-A5BA-1F31098F20F5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0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F2E7-E557-4883-8221-C0B7CE94E207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7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821C-6D88-459C-AFEF-5461246CCD3C}" type="datetime1">
              <a:rPr lang="es-ES" smtClean="0"/>
              <a:t>19/01/2024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1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AAF0-3E27-4ED9-916A-F7C2A08E34C5}" type="datetime1">
              <a:rPr lang="es-ES" smtClean="0"/>
              <a:t>19/01/2024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5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7338-04CD-4676-9E51-45804624EA81}" type="datetime1">
              <a:rPr lang="es-ES" smtClean="0"/>
              <a:t>19/01/2024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7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D910-F8FC-4D0B-93ED-28BBBE57E49C}" type="datetime1">
              <a:rPr lang="es-ES" smtClean="0"/>
              <a:t>19/01/2024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2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B2D6-8BE3-4707-A820-8271FF45E02C}" type="datetime1">
              <a:rPr lang="es-ES" smtClean="0"/>
              <a:t>19/01/2024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32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F514-B1C2-497B-B275-628147B37019}" type="datetime1">
              <a:rPr lang="es-ES" smtClean="0"/>
              <a:t>19/01/2024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9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49F1B-EC0B-4640-A788-5BB1E10A8A0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F127E1-27E0-4A7F-9C44-D4F722971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46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06E44-6407-6E6E-1D1C-F5036165F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327" y="1628848"/>
            <a:ext cx="8915399" cy="2262781"/>
          </a:xfrm>
        </p:spPr>
        <p:txBody>
          <a:bodyPr/>
          <a:lstStyle/>
          <a:p>
            <a:pPr algn="ctr"/>
            <a:r>
              <a:rPr lang="es-ES" dirty="0"/>
              <a:t>FINESTRETA ÚNICA DE SUBVENCIONS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4CA124-D2E9-A89F-5D06-16D13821D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327" y="4376057"/>
            <a:ext cx="8915399" cy="547891"/>
          </a:xfrm>
        </p:spPr>
        <p:txBody>
          <a:bodyPr>
            <a:noAutofit/>
          </a:bodyPr>
          <a:lstStyle/>
          <a:p>
            <a:pPr algn="ctr"/>
            <a:r>
              <a:rPr lang="ca-ES" sz="3500" dirty="0"/>
              <a:t>Ajuntament de Sant Just Desvern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1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62B66D-8952-7DF3-DF59-901E6FFCE450}"/>
              </a:ext>
            </a:extLst>
          </p:cNvPr>
          <p:cNvSpPr txBox="1"/>
          <p:nvPr/>
        </p:nvSpPr>
        <p:spPr>
          <a:xfrm>
            <a:off x="9809921" y="6072808"/>
            <a:ext cx="214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Gener 2024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D645DDA-22F6-807D-F141-AC3666B7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084" y="2928791"/>
            <a:ext cx="1745673" cy="174567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03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10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CCC6F2-ACBF-0ED9-932E-1524BCEB9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786" y="1874840"/>
            <a:ext cx="8191383" cy="46956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C850832-46F1-B7E0-0E16-5D071ED963B5}"/>
              </a:ext>
            </a:extLst>
          </p:cNvPr>
          <p:cNvSpPr/>
          <p:nvPr/>
        </p:nvSpPr>
        <p:spPr>
          <a:xfrm rot="20134865">
            <a:off x="831773" y="1059232"/>
            <a:ext cx="504715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TREBALL</a:t>
            </a:r>
          </a:p>
        </p:txBody>
      </p:sp>
    </p:spTree>
    <p:extLst>
      <p:ext uri="{BB962C8B-B14F-4D97-AF65-F5344CB8AC3E}">
        <p14:creationId xmlns:p14="http://schemas.microsoft.com/office/powerpoint/2010/main" val="2504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06E44-6407-6E6E-1D1C-F5036165F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2" y="202823"/>
            <a:ext cx="11234090" cy="905177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TREBALL INTERN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11</a:t>
            </a:fld>
            <a:endParaRPr lang="es-ES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F3A1F13-917F-EAA2-C25C-051819C14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372273"/>
              </p:ext>
            </p:extLst>
          </p:nvPr>
        </p:nvGraphicFramePr>
        <p:xfrm>
          <a:off x="1311579" y="1225685"/>
          <a:ext cx="10555956" cy="545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7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12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7F5DD62-FD0A-2897-C781-D9780A85308F}"/>
              </a:ext>
            </a:extLst>
          </p:cNvPr>
          <p:cNvSpPr txBox="1">
            <a:spLocks/>
          </p:cNvSpPr>
          <p:nvPr/>
        </p:nvSpPr>
        <p:spPr>
          <a:xfrm>
            <a:off x="620963" y="654627"/>
            <a:ext cx="11234090" cy="622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a-ES" sz="4000" dirty="0"/>
              <a:t>Elaboració d’una guia justificativa de les subvencions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552B12B-6195-E4B3-0FFB-716E2849E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845" y="1504082"/>
            <a:ext cx="4159828" cy="519978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BB98F76-E2E2-5552-207D-AB7188122AC2}"/>
              </a:ext>
            </a:extLst>
          </p:cNvPr>
          <p:cNvSpPr txBox="1"/>
          <p:nvPr/>
        </p:nvSpPr>
        <p:spPr>
          <a:xfrm rot="19895894">
            <a:off x="1200743" y="2157256"/>
            <a:ext cx="33539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500" dirty="0"/>
              <a:t>Instruccions Generals per a les justificacions de les subvencions rebudes amb els models justificatius</a:t>
            </a:r>
          </a:p>
        </p:txBody>
      </p:sp>
    </p:spTree>
    <p:extLst>
      <p:ext uri="{BB962C8B-B14F-4D97-AF65-F5344CB8AC3E}">
        <p14:creationId xmlns:p14="http://schemas.microsoft.com/office/powerpoint/2010/main" val="38320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44CA124-D2E9-A89F-5D06-16D13821D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12" y="1841817"/>
            <a:ext cx="2803670" cy="1462492"/>
          </a:xfrm>
        </p:spPr>
        <p:txBody>
          <a:bodyPr>
            <a:noAutofit/>
          </a:bodyPr>
          <a:lstStyle/>
          <a:p>
            <a:r>
              <a:rPr lang="ca-ES" sz="2000" dirty="0"/>
              <a:t>L’art. 69 del RGLS regula les modalitats de justificacions de les subvencions</a:t>
            </a:r>
          </a:p>
          <a:p>
            <a:endParaRPr lang="ca-ES" sz="20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13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7F5DD62-FD0A-2897-C781-D9780A85308F}"/>
              </a:ext>
            </a:extLst>
          </p:cNvPr>
          <p:cNvSpPr txBox="1">
            <a:spLocks/>
          </p:cNvSpPr>
          <p:nvPr/>
        </p:nvSpPr>
        <p:spPr>
          <a:xfrm>
            <a:off x="807943" y="238722"/>
            <a:ext cx="10576114" cy="1157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ca-ES" sz="3300" dirty="0"/>
          </a:p>
          <a:p>
            <a:pPr algn="ctr"/>
            <a:r>
              <a:rPr lang="ca-ES" sz="3300" dirty="0"/>
              <a:t>Actualització dels models de justificació de les subvencions d’acord amb la normativa</a:t>
            </a:r>
            <a:endParaRPr lang="ca-ES" sz="3300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CB6995-C34A-C2D4-DB3B-BD36D9664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895617"/>
              </p:ext>
            </p:extLst>
          </p:nvPr>
        </p:nvGraphicFramePr>
        <p:xfrm>
          <a:off x="2438521" y="1395846"/>
          <a:ext cx="8243334" cy="565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1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14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7F5DD62-FD0A-2897-C781-D9780A85308F}"/>
              </a:ext>
            </a:extLst>
          </p:cNvPr>
          <p:cNvSpPr txBox="1">
            <a:spLocks/>
          </p:cNvSpPr>
          <p:nvPr/>
        </p:nvSpPr>
        <p:spPr>
          <a:xfrm>
            <a:off x="807943" y="800099"/>
            <a:ext cx="10576114" cy="693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ca-ES" sz="3300" dirty="0"/>
          </a:p>
          <a:p>
            <a:pPr algn="ctr"/>
            <a:r>
              <a:rPr lang="ca-ES" sz="3300" dirty="0"/>
              <a:t>Documentació segons model de justificació</a:t>
            </a:r>
            <a:endParaRPr lang="ca-ES" sz="3300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EF15559-1607-6120-7DC6-288180F7A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85" y="1900405"/>
            <a:ext cx="11521669" cy="4157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885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15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7F5DD62-FD0A-2897-C781-D9780A85308F}"/>
              </a:ext>
            </a:extLst>
          </p:cNvPr>
          <p:cNvSpPr txBox="1">
            <a:spLocks/>
          </p:cNvSpPr>
          <p:nvPr/>
        </p:nvSpPr>
        <p:spPr>
          <a:xfrm>
            <a:off x="2545403" y="1073591"/>
            <a:ext cx="7140103" cy="21206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ca-ES" sz="3300" dirty="0"/>
          </a:p>
          <a:p>
            <a:pPr algn="ctr"/>
            <a:r>
              <a:rPr lang="ca-ES" sz="3300" dirty="0"/>
              <a:t>Bases Reguladores específiques a incloure anualment en </a:t>
            </a:r>
          </a:p>
          <a:p>
            <a:pPr algn="ctr"/>
            <a:r>
              <a:rPr lang="ca-ES" sz="3300" dirty="0"/>
              <a:t>les Bases d’Execució del Pressupost</a:t>
            </a:r>
            <a:endParaRPr lang="ca-ES" sz="3300" noProof="0" dirty="0"/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8EBEDBDC-B470-0716-7425-7F6F219C193A}"/>
              </a:ext>
            </a:extLst>
          </p:cNvPr>
          <p:cNvSpPr/>
          <p:nvPr/>
        </p:nvSpPr>
        <p:spPr>
          <a:xfrm>
            <a:off x="5191328" y="3737195"/>
            <a:ext cx="1809344" cy="8171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8AD6E45-EDF2-45F7-794A-2AE605695F7E}"/>
              </a:ext>
            </a:extLst>
          </p:cNvPr>
          <p:cNvSpPr txBox="1">
            <a:spLocks/>
          </p:cNvSpPr>
          <p:nvPr/>
        </p:nvSpPr>
        <p:spPr>
          <a:xfrm>
            <a:off x="784696" y="4581726"/>
            <a:ext cx="10661515" cy="1031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ca-ES" sz="3300" dirty="0"/>
          </a:p>
          <a:p>
            <a:pPr algn="ctr"/>
            <a:r>
              <a:rPr lang="ca-ES" sz="3300" dirty="0"/>
              <a:t>+ Agilitat en la Gestió Administrativa</a:t>
            </a:r>
            <a:endParaRPr lang="ca-ES" sz="3300" noProof="0" dirty="0"/>
          </a:p>
        </p:txBody>
      </p:sp>
    </p:spTree>
    <p:extLst>
      <p:ext uri="{BB962C8B-B14F-4D97-AF65-F5344CB8AC3E}">
        <p14:creationId xmlns:p14="http://schemas.microsoft.com/office/powerpoint/2010/main" val="17264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06E44-6407-6E6E-1D1C-F5036165F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54" y="348653"/>
            <a:ext cx="11234090" cy="905177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TREBALL EXTERN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16</a:t>
            </a:fld>
            <a:endParaRPr lang="es-ES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F3A1F13-917F-EAA2-C25C-051819C14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64346"/>
              </p:ext>
            </p:extLst>
          </p:nvPr>
        </p:nvGraphicFramePr>
        <p:xfrm>
          <a:off x="1311579" y="1786859"/>
          <a:ext cx="10555956" cy="449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06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17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7F5DD62-FD0A-2897-C781-D9780A85308F}"/>
              </a:ext>
            </a:extLst>
          </p:cNvPr>
          <p:cNvSpPr txBox="1">
            <a:spLocks/>
          </p:cNvSpPr>
          <p:nvPr/>
        </p:nvSpPr>
        <p:spPr>
          <a:xfrm>
            <a:off x="620963" y="654627"/>
            <a:ext cx="11234090" cy="622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a-ES" sz="4000" dirty="0"/>
              <a:t>Guia justificativa de les subvencions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552B12B-6195-E4B3-0FFB-716E2849E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444" y="1550739"/>
            <a:ext cx="3534743" cy="441842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B5C4386-6D5C-9E58-556C-05989427C8E3}"/>
              </a:ext>
            </a:extLst>
          </p:cNvPr>
          <p:cNvSpPr txBox="1"/>
          <p:nvPr/>
        </p:nvSpPr>
        <p:spPr>
          <a:xfrm>
            <a:off x="7216589" y="2103468"/>
            <a:ext cx="394447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500" dirty="0"/>
              <a:t>Objectiu:</a:t>
            </a:r>
          </a:p>
          <a:p>
            <a:pPr algn="r"/>
            <a:endParaRPr lang="ca-ES" sz="2500" dirty="0"/>
          </a:p>
          <a:p>
            <a:pPr algn="r"/>
            <a:r>
              <a:rPr lang="ca-ES" sz="2500" dirty="0"/>
              <a:t>Orientar als beneficiaris perceptors de les subvencions sobre la documentació a presentar per a una correcte justificació tècnica i econòmica</a:t>
            </a:r>
          </a:p>
        </p:txBody>
      </p:sp>
    </p:spTree>
    <p:extLst>
      <p:ext uri="{BB962C8B-B14F-4D97-AF65-F5344CB8AC3E}">
        <p14:creationId xmlns:p14="http://schemas.microsoft.com/office/powerpoint/2010/main" val="36413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18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7F5DD62-FD0A-2897-C781-D9780A85308F}"/>
              </a:ext>
            </a:extLst>
          </p:cNvPr>
          <p:cNvSpPr txBox="1">
            <a:spLocks/>
          </p:cNvSpPr>
          <p:nvPr/>
        </p:nvSpPr>
        <p:spPr>
          <a:xfrm>
            <a:off x="620963" y="265521"/>
            <a:ext cx="11234090" cy="622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a-ES" sz="4000" dirty="0"/>
              <a:t>Guia justificativa de les subvencions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BF5130-0397-3C4A-C639-EE6E7B892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32438"/>
              </p:ext>
            </p:extLst>
          </p:nvPr>
        </p:nvGraphicFramePr>
        <p:xfrm>
          <a:off x="2032000" y="12644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6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19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7F5DD62-FD0A-2897-C781-D9780A85308F}"/>
              </a:ext>
            </a:extLst>
          </p:cNvPr>
          <p:cNvSpPr txBox="1">
            <a:spLocks/>
          </p:cNvSpPr>
          <p:nvPr/>
        </p:nvSpPr>
        <p:spPr>
          <a:xfrm>
            <a:off x="620963" y="265521"/>
            <a:ext cx="11234090" cy="622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a-ES" sz="4000" dirty="0"/>
              <a:t>Guia justificativa de les subvencions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BF5130-0397-3C4A-C639-EE6E7B892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559847"/>
              </p:ext>
            </p:extLst>
          </p:nvPr>
        </p:nvGraphicFramePr>
        <p:xfrm>
          <a:off x="2032000" y="1264415"/>
          <a:ext cx="93065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57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06E44-6407-6E6E-1D1C-F5036165F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54" y="712981"/>
            <a:ext cx="11234090" cy="905177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MARC NORMATIU ESTATAL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4CA124-D2E9-A89F-5D06-16D13821D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975" y="2330090"/>
            <a:ext cx="8976049" cy="3151132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dirty="0"/>
              <a:t>Llei 38/2003, de 17 de novembre, General de Subvencions (LGS)</a:t>
            </a:r>
          </a:p>
          <a:p>
            <a:pPr algn="just"/>
            <a:endParaRPr lang="ca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dirty="0"/>
              <a:t>Reial Decret 887/2006, de 21 de juliol, que aprova el Reglament que desenvolupa la Llei 38/2003 (Reglament)</a:t>
            </a:r>
          </a:p>
          <a:p>
            <a:pPr algn="just"/>
            <a:endParaRPr lang="ca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dirty="0"/>
              <a:t>Resolucions de la Intervenció General de l’Administració de l’Estat sobre la Base de Dades Nacional de Subvencions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6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20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7F5DD62-FD0A-2897-C781-D9780A85308F}"/>
              </a:ext>
            </a:extLst>
          </p:cNvPr>
          <p:cNvSpPr txBox="1">
            <a:spLocks/>
          </p:cNvSpPr>
          <p:nvPr/>
        </p:nvSpPr>
        <p:spPr>
          <a:xfrm>
            <a:off x="620963" y="265521"/>
            <a:ext cx="11234090" cy="622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a-ES" sz="4000" dirty="0"/>
              <a:t>Guia justificativa de les subvencions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BF5130-0397-3C4A-C639-EE6E7B892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25454"/>
              </p:ext>
            </p:extLst>
          </p:nvPr>
        </p:nvGraphicFramePr>
        <p:xfrm>
          <a:off x="2032000" y="12644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5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21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7F5DD62-FD0A-2897-C781-D9780A85308F}"/>
              </a:ext>
            </a:extLst>
          </p:cNvPr>
          <p:cNvSpPr txBox="1">
            <a:spLocks/>
          </p:cNvSpPr>
          <p:nvPr/>
        </p:nvSpPr>
        <p:spPr>
          <a:xfrm>
            <a:off x="620963" y="265521"/>
            <a:ext cx="11234090" cy="622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a-ES" sz="4000" dirty="0"/>
              <a:t>Guia justificativa de les subvencions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BF5130-0397-3C4A-C639-EE6E7B892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019865"/>
              </p:ext>
            </p:extLst>
          </p:nvPr>
        </p:nvGraphicFramePr>
        <p:xfrm>
          <a:off x="1963906" y="1595335"/>
          <a:ext cx="9543915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7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06E44-6407-6E6E-1D1C-F5036165F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55" y="345233"/>
            <a:ext cx="11234090" cy="905177"/>
          </a:xfrm>
        </p:spPr>
        <p:txBody>
          <a:bodyPr>
            <a:normAutofit/>
          </a:bodyPr>
          <a:lstStyle/>
          <a:p>
            <a:pPr algn="ctr"/>
            <a:r>
              <a:rPr lang="ca-ES" sz="4400" dirty="0"/>
              <a:t>Finestreta única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22</a:t>
            </a:fld>
            <a:endParaRPr lang="es-ES"/>
          </a:p>
        </p:txBody>
      </p:sp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F36FF318-44C1-7021-F7B9-1CC0AB3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603887"/>
            <a:ext cx="3620098" cy="42420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E906CB1-054A-74B6-08E3-76A9B39B460E}"/>
              </a:ext>
            </a:extLst>
          </p:cNvPr>
          <p:cNvSpPr txBox="1"/>
          <p:nvPr/>
        </p:nvSpPr>
        <p:spPr>
          <a:xfrm>
            <a:off x="1311579" y="1614864"/>
            <a:ext cx="1986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000" dirty="0"/>
              <a:t>Eficiència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1FA862-1E12-CA3D-9A9F-A7F9A84A9287}"/>
              </a:ext>
            </a:extLst>
          </p:cNvPr>
          <p:cNvSpPr txBox="1"/>
          <p:nvPr/>
        </p:nvSpPr>
        <p:spPr>
          <a:xfrm>
            <a:off x="6256088" y="4340667"/>
            <a:ext cx="16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000" dirty="0"/>
              <a:t>Eficàcia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8484AD4-C7B5-2E4A-3A9C-FF7E9B1D11C0}"/>
              </a:ext>
            </a:extLst>
          </p:cNvPr>
          <p:cNvSpPr txBox="1"/>
          <p:nvPr/>
        </p:nvSpPr>
        <p:spPr>
          <a:xfrm>
            <a:off x="2028679" y="5380207"/>
            <a:ext cx="56396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000" dirty="0"/>
              <a:t>Millora de la gestió del temps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C303D2-9456-5976-9546-A5FB66396D2C}"/>
              </a:ext>
            </a:extLst>
          </p:cNvPr>
          <p:cNvSpPr txBox="1"/>
          <p:nvPr/>
        </p:nvSpPr>
        <p:spPr>
          <a:xfrm>
            <a:off x="5303021" y="2080998"/>
            <a:ext cx="29290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000" dirty="0"/>
              <a:t>Especialització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5ADA20-A8CA-E9E9-9129-3E231F630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21" y="2784855"/>
            <a:ext cx="1288290" cy="12882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76154-44CF-8A33-97B8-7F3852A2A85F}"/>
              </a:ext>
            </a:extLst>
          </p:cNvPr>
          <p:cNvSpPr txBox="1"/>
          <p:nvPr/>
        </p:nvSpPr>
        <p:spPr>
          <a:xfrm>
            <a:off x="1940795" y="3152001"/>
            <a:ext cx="42434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000" dirty="0"/>
              <a:t>Atenció centralitzada</a:t>
            </a:r>
          </a:p>
        </p:txBody>
      </p:sp>
    </p:spTree>
    <p:extLst>
      <p:ext uri="{BB962C8B-B14F-4D97-AF65-F5344CB8AC3E}">
        <p14:creationId xmlns:p14="http://schemas.microsoft.com/office/powerpoint/2010/main" val="2161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06E44-6407-6E6E-1D1C-F5036165F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327" y="1628848"/>
            <a:ext cx="8915399" cy="2262781"/>
          </a:xfrm>
        </p:spPr>
        <p:txBody>
          <a:bodyPr/>
          <a:lstStyle/>
          <a:p>
            <a:pPr algn="ctr"/>
            <a:r>
              <a:rPr lang="es-ES" dirty="0"/>
              <a:t>FINESTRETA ÚNICA DE SUBVENCIONS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4CA124-D2E9-A89F-5D06-16D13821D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327" y="4376057"/>
            <a:ext cx="8915399" cy="547891"/>
          </a:xfrm>
        </p:spPr>
        <p:txBody>
          <a:bodyPr>
            <a:noAutofit/>
          </a:bodyPr>
          <a:lstStyle/>
          <a:p>
            <a:pPr algn="ctr"/>
            <a:r>
              <a:rPr lang="ca-ES" sz="3500" dirty="0"/>
              <a:t>Ajuntament de Sant Just Desvern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23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62B66D-8952-7DF3-DF59-901E6FFCE450}"/>
              </a:ext>
            </a:extLst>
          </p:cNvPr>
          <p:cNvSpPr txBox="1"/>
          <p:nvPr/>
        </p:nvSpPr>
        <p:spPr>
          <a:xfrm>
            <a:off x="9809921" y="6072808"/>
            <a:ext cx="214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Gener 2024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D645DDA-22F6-807D-F141-AC3666B7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084" y="2928791"/>
            <a:ext cx="1745673" cy="174567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501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06E44-6407-6E6E-1D1C-F5036165F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55" y="202485"/>
            <a:ext cx="11234090" cy="905177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MARC NORMATIU LOCAL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4CA124-D2E9-A89F-5D06-16D13821D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718" y="1371598"/>
            <a:ext cx="10019327" cy="5361711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/>
              <a:t>Reial Decret Legislatiu 2/2004, de 5 de març, pel qual s'aprova el text refós de la Llei reguladora de les hisendes locals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/>
              <a:t>Reial decret 500/1990, de 20 d'abril, pel qual es desenvolupa el capítol primer del títol sisè de la Llei 39/1988, de 28 de desembre, reguladora de les hisendes locals, en matèria de pressupostos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/>
              <a:t>Llei 7/1985, de 2 d'abril, reguladora de les bases del règim local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/>
              <a:t>Ordenança General de Subvencions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/>
              <a:t>Bases d’Execució del Pressupost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/>
              <a:t>Reglaments, Instruccions i/o Circulars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/>
              <a:t>Pla Estratègic de Subvencions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/>
              <a:t>Ordenances locals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/>
              <a:t>Bases reguladores específiques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/>
              <a:t>Convocatòria </a:t>
            </a:r>
          </a:p>
          <a:p>
            <a:pPr algn="just"/>
            <a:endParaRPr lang="ca-ES" sz="20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0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06E44-6407-6E6E-1D1C-F5036165F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55" y="202485"/>
            <a:ext cx="11234090" cy="905177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CONCEPTE DE SUBVENCIÓ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4CA124-D2E9-A89F-5D06-16D13821D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718" y="1371598"/>
            <a:ext cx="10019327" cy="5361711"/>
          </a:xfrm>
        </p:spPr>
        <p:txBody>
          <a:bodyPr>
            <a:noAutofit/>
          </a:bodyPr>
          <a:lstStyle/>
          <a:p>
            <a:pPr algn="just"/>
            <a:r>
              <a:rPr lang="ca-ES" sz="2000" dirty="0"/>
              <a:t>Tota disposició dinerària realitzada per qualsevol dels subjectes que preveu l'article 3 d'aquesta llei, a favor de persones públiques o privades, i que compleixi els requisits següents: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/>
              <a:t>Que el lliurament es faci sense contraprestació directa dels beneficiaris.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/>
              <a:t>Que el lliurament estigui subjecte al compliment d'un objectiu determinat, l'execució d'un projecte, la realització d'una activitat, l'adopció d'un comportament singular, ja realitzats o per desenvolupar, o la concurrència d'una situació, el beneficiari haurà de complir les obligacions materials i formals que s'hagin establert.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/>
              <a:t>Que el projecte, l’acció, conducta o situació finançada tingui per objecte el foment d’una activitat d’utilitat pública o interès social o de promoció duna finalitat pública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8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06E44-6407-6E6E-1D1C-F5036165F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55" y="202485"/>
            <a:ext cx="11234090" cy="905177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TIPUS DE SUBVENCIONS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5</a:t>
            </a:fld>
            <a:endParaRPr lang="es-ES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93102586-3F61-65E9-5F9A-FE71E6D83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9911" y="1703438"/>
            <a:ext cx="9687093" cy="4524060"/>
          </a:xfrm>
        </p:spPr>
        <p:txBody>
          <a:bodyPr>
            <a:noAutofit/>
          </a:bodyPr>
          <a:lstStyle/>
          <a:p>
            <a:pPr algn="just"/>
            <a:r>
              <a:rPr lang="ca-ES" sz="2000" dirty="0">
                <a:solidFill>
                  <a:schemeClr val="tx1"/>
                </a:solidFill>
              </a:rPr>
              <a:t>Segons el moment de la seva concessió: </a:t>
            </a:r>
          </a:p>
          <a:p>
            <a:pPr algn="just"/>
            <a:endParaRPr lang="ca-ES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1"/>
                </a:solidFill>
              </a:rPr>
              <a:t>Subvencions ex post, és a dir, es concedeixen quan l’activitat ja ha estat realitzada.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1"/>
                </a:solidFill>
              </a:rPr>
              <a:t>Subvencions ex </a:t>
            </a:r>
            <a:r>
              <a:rPr lang="ca-ES" sz="2000" dirty="0" err="1">
                <a:solidFill>
                  <a:schemeClr val="tx1"/>
                </a:solidFill>
              </a:rPr>
              <a:t>ante</a:t>
            </a:r>
            <a:r>
              <a:rPr lang="ca-ES" sz="2000" dirty="0">
                <a:solidFill>
                  <a:schemeClr val="tx1"/>
                </a:solidFill>
              </a:rPr>
              <a:t>, aquestes són concedides prèviament a la realització de l’activitat. Que alhora podran ser: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1"/>
                </a:solidFill>
              </a:rPr>
              <a:t>Prepagables, que poden suposar una bestreta parcial o total de la quantitat abans de la realització de l’activitat i per tant de la justificació.</a:t>
            </a:r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r>
              <a:rPr lang="ca-ES" sz="2000" dirty="0" err="1">
                <a:solidFill>
                  <a:schemeClr val="tx1"/>
                </a:solidFill>
              </a:rPr>
              <a:t>Pospagables</a:t>
            </a:r>
            <a:r>
              <a:rPr lang="ca-ES" sz="2000" dirty="0">
                <a:solidFill>
                  <a:schemeClr val="tx1"/>
                </a:solidFill>
              </a:rPr>
              <a:t>, que s'abonaran un cop s'hagi realitzat i justificat l’activitat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7E840450-963A-FDAF-6B76-D8F15D3D6C3B}"/>
              </a:ext>
            </a:extLst>
          </p:cNvPr>
          <p:cNvSpPr/>
          <p:nvPr/>
        </p:nvSpPr>
        <p:spPr>
          <a:xfrm>
            <a:off x="1420240" y="4408049"/>
            <a:ext cx="1049746" cy="24298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4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06E44-6407-6E6E-1D1C-F5036165F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2" y="255781"/>
            <a:ext cx="11234090" cy="905177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PROCEDIMENTS DE CONCESSIÓ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6</a:t>
            </a:fld>
            <a:endParaRPr lang="es-ES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6D82A2A-6621-D17A-FDF9-B141E2C25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684803"/>
              </p:ext>
            </p:extLst>
          </p:nvPr>
        </p:nvGraphicFramePr>
        <p:xfrm>
          <a:off x="2111512" y="1160958"/>
          <a:ext cx="8493539" cy="554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43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06E44-6407-6E6E-1D1C-F5036165F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2" y="696191"/>
            <a:ext cx="5037715" cy="905177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LA JUSTIFICACIÓ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7</a:t>
            </a:fld>
            <a:endParaRPr lang="es-ES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6D82A2A-6621-D17A-FDF9-B141E2C25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643255"/>
              </p:ext>
            </p:extLst>
          </p:nvPr>
        </p:nvGraphicFramePr>
        <p:xfrm>
          <a:off x="2333336" y="696191"/>
          <a:ext cx="9159009" cy="554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2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06E44-6407-6E6E-1D1C-F5036165F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55" y="663285"/>
            <a:ext cx="11234090" cy="905177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dirty="0"/>
            </a:br>
            <a:r>
              <a:rPr lang="es-ES" sz="4000" dirty="0"/>
              <a:t>CONSEQÜÈNCIES DE NO JUSTIFICAR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8</a:t>
            </a:fld>
            <a:endParaRPr lang="es-ES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6D82A2A-6621-D17A-FDF9-B141E2C25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316865"/>
              </p:ext>
            </p:extLst>
          </p:nvPr>
        </p:nvGraphicFramePr>
        <p:xfrm>
          <a:off x="2032000" y="1439333"/>
          <a:ext cx="94476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0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F26A4-1A15-4F0D-CA60-D53F8D5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7E1-27E0-4A7F-9C44-D4F722971E3D}" type="slidenum">
              <a:rPr lang="es-ES" smtClean="0"/>
              <a:t>9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3F4177-5FE1-0E4A-9825-37A2A891B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920" y="436419"/>
            <a:ext cx="8902160" cy="667662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9FE30C31-1AB2-D2A1-34BD-F6D42F4D4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029161"/>
            <a:ext cx="29972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3042</TotalTime>
  <Words>834</Words>
  <Application>Microsoft Office PowerPoint</Application>
  <PresentationFormat>Panorámica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Espiral</vt:lpstr>
      <vt:lpstr>FINESTRETA ÚNICA DE SUBVENCIONS</vt:lpstr>
      <vt:lpstr>MARC NORMATIU ESTATAL</vt:lpstr>
      <vt:lpstr>MARC NORMATIU LOCAL</vt:lpstr>
      <vt:lpstr>CONCEPTE DE SUBVENCIÓ</vt:lpstr>
      <vt:lpstr>TIPUS DE SUBVENCIONS</vt:lpstr>
      <vt:lpstr>PROCEDIMENTS DE CONCESSIÓ</vt:lpstr>
      <vt:lpstr>LA JUSTIFICACIÓ</vt:lpstr>
      <vt:lpstr> CONSEQÜÈNCIES DE NO JUSTIFICAR </vt:lpstr>
      <vt:lpstr>Presentación de PowerPoint</vt:lpstr>
      <vt:lpstr>Presentación de PowerPoint</vt:lpstr>
      <vt:lpstr>TREBALL INTERN</vt:lpstr>
      <vt:lpstr>Presentación de PowerPoint</vt:lpstr>
      <vt:lpstr>Presentación de PowerPoint</vt:lpstr>
      <vt:lpstr>Presentación de PowerPoint</vt:lpstr>
      <vt:lpstr>Presentación de PowerPoint</vt:lpstr>
      <vt:lpstr>TREBALL EXTERN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Finestreta única</vt:lpstr>
      <vt:lpstr>FINESTRETA ÚNICA DE SUBVENCIONS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FINESTRETA ÚNICA DE SUBVENCIONS</dc:title>
  <dc:creator>Montserrat Carpio Carro</dc:creator>
  <cp:lastModifiedBy>Montserrat  Riverola i Sabaté</cp:lastModifiedBy>
  <cp:revision>4</cp:revision>
  <dcterms:created xsi:type="dcterms:W3CDTF">2023-07-20T17:24:50Z</dcterms:created>
  <dcterms:modified xsi:type="dcterms:W3CDTF">2024-01-19T09:17:31Z</dcterms:modified>
</cp:coreProperties>
</file>