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25" r:id="rId3"/>
    <p:sldId id="329" r:id="rId4"/>
    <p:sldId id="332" r:id="rId5"/>
    <p:sldId id="350" r:id="rId6"/>
    <p:sldId id="351" r:id="rId7"/>
    <p:sldId id="352" r:id="rId8"/>
    <p:sldId id="353" r:id="rId9"/>
    <p:sldId id="360" r:id="rId10"/>
    <p:sldId id="356" r:id="rId11"/>
    <p:sldId id="377" r:id="rId12"/>
    <p:sldId id="379" r:id="rId13"/>
    <p:sldId id="375" r:id="rId14"/>
    <p:sldId id="359" r:id="rId15"/>
    <p:sldId id="362" r:id="rId16"/>
    <p:sldId id="361" r:id="rId17"/>
    <p:sldId id="363" r:id="rId18"/>
    <p:sldId id="364" r:id="rId19"/>
    <p:sldId id="365" r:id="rId20"/>
    <p:sldId id="366" r:id="rId21"/>
    <p:sldId id="367" r:id="rId22"/>
    <p:sldId id="368" r:id="rId23"/>
    <p:sldId id="376" r:id="rId24"/>
    <p:sldId id="348" r:id="rId25"/>
  </p:sldIdLst>
  <p:sldSz cx="9144000" cy="6858000" type="screen4x3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E5C5C5"/>
    <a:srgbClr val="FFAFBE"/>
    <a:srgbClr val="FF7D96"/>
    <a:srgbClr val="CC0000"/>
    <a:srgbClr val="0000CC"/>
    <a:srgbClr val="DDDDD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1" autoAdjust="0"/>
    <p:restoredTop sz="95181" autoAdjust="0"/>
  </p:normalViewPr>
  <p:slideViewPr>
    <p:cSldViewPr>
      <p:cViewPr>
        <p:scale>
          <a:sx n="100" d="100"/>
          <a:sy n="100" d="100"/>
        </p:scale>
        <p:origin x="-1210" y="-38"/>
      </p:cViewPr>
      <p:guideLst>
        <p:guide orient="horz" pos="212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F0CF0-2065-48EB-B5AD-705CCE8A72A5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0D7EC3-C16D-4F07-8B6E-1153A93E030F}">
      <dgm:prSet phldrT="[Texto]" custT="1"/>
      <dgm:spPr>
        <a:solidFill>
          <a:srgbClr val="990033"/>
        </a:solidFill>
      </dgm:spPr>
      <dgm:t>
        <a:bodyPr/>
        <a:lstStyle/>
        <a:p>
          <a:r>
            <a:rPr lang="ca-ES" sz="1100" noProof="0" dirty="0"/>
            <a:t>(</a:t>
          </a:r>
          <a:r>
            <a:rPr lang="ca-ES" sz="1400" noProof="0" dirty="0"/>
            <a:t>1) </a:t>
          </a:r>
          <a:endParaRPr lang="ca-ES" sz="1400" noProof="0" dirty="0" smtClean="0"/>
        </a:p>
        <a:p>
          <a:endParaRPr lang="ca-ES" sz="1400" noProof="0" dirty="0"/>
        </a:p>
        <a:p>
          <a:r>
            <a:rPr lang="ca-ES" sz="1400" noProof="0" dirty="0" smtClean="0"/>
            <a:t>OBJECTIUS</a:t>
          </a:r>
          <a:endParaRPr lang="ca-ES" sz="1400" noProof="0" dirty="0"/>
        </a:p>
      </dgm:t>
    </dgm:pt>
    <dgm:pt modelId="{E1ADFCC3-69E6-4FD7-9DA5-34F7114354F7}" type="parTrans" cxnId="{7F26D801-C6A6-47EF-BF19-0FC0433AC2FA}">
      <dgm:prSet/>
      <dgm:spPr/>
      <dgm:t>
        <a:bodyPr/>
        <a:lstStyle/>
        <a:p>
          <a:endParaRPr lang="es-ES"/>
        </a:p>
      </dgm:t>
    </dgm:pt>
    <dgm:pt modelId="{EA500BBE-7C99-4B07-8356-D8278F7F9C60}" type="sibTrans" cxnId="{7F26D801-C6A6-47EF-BF19-0FC0433AC2FA}">
      <dgm:prSet/>
      <dgm:spPr/>
      <dgm:t>
        <a:bodyPr/>
        <a:lstStyle/>
        <a:p>
          <a:endParaRPr lang="es-ES"/>
        </a:p>
      </dgm:t>
    </dgm:pt>
    <dgm:pt modelId="{9ADBC942-2E26-414C-8E98-BC019104DC5C}">
      <dgm:prSet phldrT="[Texto]" custT="1"/>
      <dgm:spPr>
        <a:solidFill>
          <a:srgbClr val="990033"/>
        </a:solidFill>
      </dgm:spPr>
      <dgm:t>
        <a:bodyPr/>
        <a:lstStyle/>
        <a:p>
          <a:pPr algn="ctr"/>
          <a:r>
            <a:rPr lang="ca-ES" sz="1400" noProof="0" dirty="0"/>
            <a:t>(2) </a:t>
          </a:r>
          <a:endParaRPr lang="ca-ES" sz="1400" noProof="0" dirty="0" smtClean="0"/>
        </a:p>
        <a:p>
          <a:pPr algn="ctr"/>
          <a:endParaRPr lang="ca-ES" sz="1400" noProof="0" dirty="0"/>
        </a:p>
        <a:p>
          <a:pPr algn="ctr"/>
          <a:r>
            <a:rPr lang="ca-ES" sz="1400" noProof="0" dirty="0" smtClean="0"/>
            <a:t>RISCOS</a:t>
          </a:r>
          <a:endParaRPr lang="ca-ES" sz="1400" noProof="0" dirty="0"/>
        </a:p>
      </dgm:t>
    </dgm:pt>
    <dgm:pt modelId="{C8A45D51-102A-4A21-9D90-A23AA3C805A1}" type="parTrans" cxnId="{AF714F0D-1D19-4167-9653-CCA0CD76EA0B}">
      <dgm:prSet/>
      <dgm:spPr/>
      <dgm:t>
        <a:bodyPr/>
        <a:lstStyle/>
        <a:p>
          <a:endParaRPr lang="es-ES"/>
        </a:p>
      </dgm:t>
    </dgm:pt>
    <dgm:pt modelId="{4D4AC7C0-D948-48D4-9449-402DABE4A6A5}" type="sibTrans" cxnId="{AF714F0D-1D19-4167-9653-CCA0CD76EA0B}">
      <dgm:prSet/>
      <dgm:spPr/>
      <dgm:t>
        <a:bodyPr/>
        <a:lstStyle/>
        <a:p>
          <a:endParaRPr lang="es-ES"/>
        </a:p>
      </dgm:t>
    </dgm:pt>
    <dgm:pt modelId="{33BF51F7-12DC-4918-A20F-204CC38F85BD}">
      <dgm:prSet phldrT="[Texto]" custT="1"/>
      <dgm:spPr>
        <a:solidFill>
          <a:srgbClr val="990033"/>
        </a:solidFill>
      </dgm:spPr>
      <dgm:t>
        <a:bodyPr/>
        <a:lstStyle/>
        <a:p>
          <a:r>
            <a:rPr lang="es-ES_tradnl" sz="1400" dirty="0"/>
            <a:t>(3</a:t>
          </a:r>
          <a:r>
            <a:rPr lang="es-ES_tradnl" sz="1400" dirty="0" smtClean="0"/>
            <a:t>)</a:t>
          </a:r>
        </a:p>
        <a:p>
          <a:endParaRPr lang="es-ES_tradnl" sz="1400" dirty="0"/>
        </a:p>
        <a:p>
          <a:r>
            <a:rPr lang="ca-ES" sz="1400" noProof="0" dirty="0" smtClean="0"/>
            <a:t>RECURSOS MUNICIPALS</a:t>
          </a:r>
          <a:endParaRPr lang="ca-ES" sz="1400" noProof="0" dirty="0"/>
        </a:p>
      </dgm:t>
    </dgm:pt>
    <dgm:pt modelId="{A20578B5-AF71-4434-8BA7-02D83DAD35A1}" type="parTrans" cxnId="{194F49D1-6B56-453E-8C05-7A29F6265782}">
      <dgm:prSet/>
      <dgm:spPr/>
      <dgm:t>
        <a:bodyPr/>
        <a:lstStyle/>
        <a:p>
          <a:endParaRPr lang="es-ES"/>
        </a:p>
      </dgm:t>
    </dgm:pt>
    <dgm:pt modelId="{601561CB-C8A1-487F-A9FB-F2C32E414030}" type="sibTrans" cxnId="{194F49D1-6B56-453E-8C05-7A29F6265782}">
      <dgm:prSet/>
      <dgm:spPr/>
      <dgm:t>
        <a:bodyPr/>
        <a:lstStyle/>
        <a:p>
          <a:endParaRPr lang="es-ES"/>
        </a:p>
      </dgm:t>
    </dgm:pt>
    <dgm:pt modelId="{F6EFE3DA-0444-4803-A2CC-FD163A12533B}">
      <dgm:prSet phldrT="[Texto]" custT="1"/>
      <dgm:spPr>
        <a:solidFill>
          <a:srgbClr val="990033"/>
        </a:solidFill>
      </dgm:spPr>
      <dgm:t>
        <a:bodyPr/>
        <a:lstStyle/>
        <a:p>
          <a:r>
            <a:rPr lang="es-ES_tradnl" sz="1100" dirty="0"/>
            <a:t> </a:t>
          </a:r>
          <a:r>
            <a:rPr lang="es-ES_tradnl" sz="1400" dirty="0"/>
            <a:t>(4</a:t>
          </a:r>
          <a:r>
            <a:rPr lang="es-ES_tradnl" sz="1400" dirty="0" smtClean="0"/>
            <a:t>)</a:t>
          </a:r>
        </a:p>
        <a:p>
          <a:endParaRPr lang="es-ES_tradnl" sz="1400" dirty="0"/>
        </a:p>
        <a:p>
          <a:r>
            <a:rPr lang="ca-ES" sz="1200" noProof="0" dirty="0" smtClean="0"/>
            <a:t>VULNERABILITAT</a:t>
          </a:r>
          <a:endParaRPr lang="ca-ES" sz="1200" noProof="0" dirty="0"/>
        </a:p>
      </dgm:t>
    </dgm:pt>
    <dgm:pt modelId="{98AD7E16-C3CA-433B-8125-93F510FDA1E3}" type="parTrans" cxnId="{AF139BE8-2F73-4A05-AADC-8A06F562D5F4}">
      <dgm:prSet/>
      <dgm:spPr/>
      <dgm:t>
        <a:bodyPr/>
        <a:lstStyle/>
        <a:p>
          <a:endParaRPr lang="es-ES"/>
        </a:p>
      </dgm:t>
    </dgm:pt>
    <dgm:pt modelId="{4576F68E-AF48-4D1B-9A5F-569BB21A22EB}" type="sibTrans" cxnId="{AF139BE8-2F73-4A05-AADC-8A06F562D5F4}">
      <dgm:prSet/>
      <dgm:spPr/>
      <dgm:t>
        <a:bodyPr/>
        <a:lstStyle/>
        <a:p>
          <a:endParaRPr lang="es-ES"/>
        </a:p>
      </dgm:t>
    </dgm:pt>
    <dgm:pt modelId="{8AFB36FF-020D-4F93-B8B2-DAA5145A4D21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r>
            <a:rPr lang="es-ES" sz="1100" dirty="0" smtClean="0"/>
            <a:t>ELEMENTS VULNERABLES</a:t>
          </a:r>
          <a:endParaRPr lang="es-ES" sz="1100" dirty="0"/>
        </a:p>
      </dgm:t>
    </dgm:pt>
    <dgm:pt modelId="{0D929549-5782-47A7-AD9D-8D8C50FA79F8}" type="parTrans" cxnId="{B6CA6E5E-BDD1-4A1C-8A7A-DC5725B4A2E7}">
      <dgm:prSet/>
      <dgm:spPr/>
      <dgm:t>
        <a:bodyPr/>
        <a:lstStyle/>
        <a:p>
          <a:endParaRPr lang="es-ES"/>
        </a:p>
      </dgm:t>
    </dgm:pt>
    <dgm:pt modelId="{DAEDECCD-9802-4E99-B2C9-DC2345BB178B}" type="sibTrans" cxnId="{B6CA6E5E-BDD1-4A1C-8A7A-DC5725B4A2E7}">
      <dgm:prSet/>
      <dgm:spPr/>
      <dgm:t>
        <a:bodyPr/>
        <a:lstStyle/>
        <a:p>
          <a:endParaRPr lang="es-ES"/>
        </a:p>
      </dgm:t>
    </dgm:pt>
    <dgm:pt modelId="{63DA9DB0-6062-4D56-B16F-30187778FA90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endParaRPr lang="es-ES" sz="1100" dirty="0"/>
        </a:p>
      </dgm:t>
    </dgm:pt>
    <dgm:pt modelId="{993A9B94-CFCD-49F4-A900-2E99D7A9967B}" type="parTrans" cxnId="{46403227-4355-4218-BC7D-A24E5BC2FBEB}">
      <dgm:prSet/>
      <dgm:spPr/>
      <dgm:t>
        <a:bodyPr/>
        <a:lstStyle/>
        <a:p>
          <a:endParaRPr lang="es-ES"/>
        </a:p>
      </dgm:t>
    </dgm:pt>
    <dgm:pt modelId="{F7E9398A-1F2A-4DF9-A977-4B15BD3D6829}" type="sibTrans" cxnId="{46403227-4355-4218-BC7D-A24E5BC2FBEB}">
      <dgm:prSet/>
      <dgm:spPr/>
      <dgm:t>
        <a:bodyPr/>
        <a:lstStyle/>
        <a:p>
          <a:endParaRPr lang="es-ES"/>
        </a:p>
      </dgm:t>
    </dgm:pt>
    <dgm:pt modelId="{F7946C4A-B490-44D0-8965-02189D492454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endParaRPr lang="es-ES" sz="1100" dirty="0"/>
        </a:p>
      </dgm:t>
    </dgm:pt>
    <dgm:pt modelId="{179C81F6-D6F1-4E23-A724-758521BE1206}" type="parTrans" cxnId="{C76746E5-73D2-4CB6-90F2-7F7800D5A06E}">
      <dgm:prSet/>
      <dgm:spPr/>
      <dgm:t>
        <a:bodyPr/>
        <a:lstStyle/>
        <a:p>
          <a:endParaRPr lang="es-ES"/>
        </a:p>
      </dgm:t>
    </dgm:pt>
    <dgm:pt modelId="{C9AE4337-4581-490B-8310-0C0C6B4E971C}" type="sibTrans" cxnId="{C76746E5-73D2-4CB6-90F2-7F7800D5A06E}">
      <dgm:prSet/>
      <dgm:spPr/>
      <dgm:t>
        <a:bodyPr/>
        <a:lstStyle/>
        <a:p>
          <a:endParaRPr lang="es-ES"/>
        </a:p>
      </dgm:t>
    </dgm:pt>
    <dgm:pt modelId="{5171B3BB-BE6D-4729-A038-0A9179FCBC71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r>
            <a:rPr lang="es-ES_tradnl" sz="1100" dirty="0" smtClean="0"/>
            <a:t>EQUIPS D’EMERGÈNCIA</a:t>
          </a:r>
          <a:endParaRPr lang="es-ES" sz="1100" dirty="0"/>
        </a:p>
      </dgm:t>
    </dgm:pt>
    <dgm:pt modelId="{9B8AA1A9-F1A8-4687-8F00-4DFE5BACA3BF}" type="parTrans" cxnId="{40C8BCCC-A93C-49E5-9355-A08071377FEE}">
      <dgm:prSet/>
      <dgm:spPr/>
      <dgm:t>
        <a:bodyPr/>
        <a:lstStyle/>
        <a:p>
          <a:endParaRPr lang="es-ES"/>
        </a:p>
      </dgm:t>
    </dgm:pt>
    <dgm:pt modelId="{C37D503D-042D-4186-963C-0F768BDF16D0}" type="sibTrans" cxnId="{40C8BCCC-A93C-49E5-9355-A08071377FEE}">
      <dgm:prSet/>
      <dgm:spPr/>
      <dgm:t>
        <a:bodyPr/>
        <a:lstStyle/>
        <a:p>
          <a:endParaRPr lang="es-ES"/>
        </a:p>
      </dgm:t>
    </dgm:pt>
    <dgm:pt modelId="{29C823AF-52D2-4BC1-B709-A739B760B4C3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pPr algn="l"/>
          <a:r>
            <a:rPr lang="es-ES" sz="1100" dirty="0" smtClean="0"/>
            <a:t>PREVENIR I CONTROLAR ELS RISCOS SOBRE LES PERSONES I ELS BÉNS</a:t>
          </a:r>
          <a:endParaRPr lang="es-ES" sz="1100" dirty="0"/>
        </a:p>
      </dgm:t>
    </dgm:pt>
    <dgm:pt modelId="{95248578-C5AD-484F-8DB3-91E3FC0537B9}" type="sibTrans" cxnId="{95ABB900-8E39-4DD3-818E-7CADC95321E0}">
      <dgm:prSet/>
      <dgm:spPr/>
      <dgm:t>
        <a:bodyPr/>
        <a:lstStyle/>
        <a:p>
          <a:endParaRPr lang="es-ES"/>
        </a:p>
      </dgm:t>
    </dgm:pt>
    <dgm:pt modelId="{10CC50BF-CC89-49F2-BA98-8CE3B5D556D7}" type="parTrans" cxnId="{95ABB900-8E39-4DD3-818E-7CADC95321E0}">
      <dgm:prSet/>
      <dgm:spPr/>
      <dgm:t>
        <a:bodyPr/>
        <a:lstStyle/>
        <a:p>
          <a:endParaRPr lang="es-ES"/>
        </a:p>
      </dgm:t>
    </dgm:pt>
    <dgm:pt modelId="{00E0DEED-26CE-4E74-9DC3-2DABBC460345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r>
            <a:rPr lang="es-ES" sz="1100" dirty="0" smtClean="0"/>
            <a:t>VEHICLES I MITJANS</a:t>
          </a:r>
          <a:endParaRPr lang="es-ES" sz="1100" dirty="0"/>
        </a:p>
      </dgm:t>
    </dgm:pt>
    <dgm:pt modelId="{71FF934D-3CD8-46E2-A743-18E76315E025}" type="parTrans" cxnId="{83B56435-97CB-47FE-8DEA-A81F3C16AEB3}">
      <dgm:prSet/>
      <dgm:spPr/>
      <dgm:t>
        <a:bodyPr/>
        <a:lstStyle/>
        <a:p>
          <a:endParaRPr lang="es-ES"/>
        </a:p>
      </dgm:t>
    </dgm:pt>
    <dgm:pt modelId="{39DA54D3-D44E-4C40-B4AE-C1966119BEDC}" type="sibTrans" cxnId="{83B56435-97CB-47FE-8DEA-A81F3C16AEB3}">
      <dgm:prSet/>
      <dgm:spPr/>
      <dgm:t>
        <a:bodyPr/>
        <a:lstStyle/>
        <a:p>
          <a:endParaRPr lang="es-ES"/>
        </a:p>
      </dgm:t>
    </dgm:pt>
    <dgm:pt modelId="{516C533B-F60A-4BDD-B254-166604B09DE7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r>
            <a:rPr lang="es-ES" sz="1100" dirty="0" smtClean="0"/>
            <a:t>HABITATGES AÏLLATS</a:t>
          </a:r>
          <a:endParaRPr lang="es-ES" sz="1100" dirty="0"/>
        </a:p>
      </dgm:t>
    </dgm:pt>
    <dgm:pt modelId="{56A15EF5-5395-421C-BD4B-C3F85AB8C79D}" type="parTrans" cxnId="{279423E6-C881-4CBF-83D5-083939928B4E}">
      <dgm:prSet/>
      <dgm:spPr/>
      <dgm:t>
        <a:bodyPr/>
        <a:lstStyle/>
        <a:p>
          <a:endParaRPr lang="es-ES_tradnl"/>
        </a:p>
      </dgm:t>
    </dgm:pt>
    <dgm:pt modelId="{D0F2EF33-13DB-4FF6-98D2-4F6815AA9A04}" type="sibTrans" cxnId="{279423E6-C881-4CBF-83D5-083939928B4E}">
      <dgm:prSet/>
      <dgm:spPr/>
      <dgm:t>
        <a:bodyPr/>
        <a:lstStyle/>
        <a:p>
          <a:endParaRPr lang="es-ES_tradnl"/>
        </a:p>
      </dgm:t>
    </dgm:pt>
    <dgm:pt modelId="{80E22E61-6765-4FC5-B824-7C5885D5FE62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pPr algn="ctr"/>
          <a:endParaRPr lang="es-ES" sz="1100" dirty="0"/>
        </a:p>
      </dgm:t>
    </dgm:pt>
    <dgm:pt modelId="{E1E4CF34-83D5-4CE9-B7A7-9BE7E6D51783}" type="parTrans" cxnId="{630E389B-186D-4853-B945-295964F3BA6C}">
      <dgm:prSet/>
      <dgm:spPr/>
      <dgm:t>
        <a:bodyPr/>
        <a:lstStyle/>
        <a:p>
          <a:endParaRPr lang="es-ES_tradnl"/>
        </a:p>
      </dgm:t>
    </dgm:pt>
    <dgm:pt modelId="{E1CD884F-1FA6-4687-BECC-22593F7AA22E}" type="sibTrans" cxnId="{630E389B-186D-4853-B945-295964F3BA6C}">
      <dgm:prSet/>
      <dgm:spPr/>
      <dgm:t>
        <a:bodyPr/>
        <a:lstStyle/>
        <a:p>
          <a:endParaRPr lang="es-ES_tradnl"/>
        </a:p>
      </dgm:t>
    </dgm:pt>
    <dgm:pt modelId="{D2654CFF-4FA4-458D-BC1E-47FC189171A7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pPr algn="l"/>
          <a:endParaRPr lang="es-ES" sz="1100" dirty="0"/>
        </a:p>
      </dgm:t>
    </dgm:pt>
    <dgm:pt modelId="{E2FC6292-8AAD-4AA4-A823-07027CF68415}" type="parTrans" cxnId="{21CADF59-2ABE-4BCF-A182-4F0AEF544369}">
      <dgm:prSet/>
      <dgm:spPr/>
      <dgm:t>
        <a:bodyPr/>
        <a:lstStyle/>
        <a:p>
          <a:endParaRPr lang="es-ES"/>
        </a:p>
      </dgm:t>
    </dgm:pt>
    <dgm:pt modelId="{CE83DFF3-D58A-4E7A-A7E9-C1E8C898EC24}" type="sibTrans" cxnId="{21CADF59-2ABE-4BCF-A182-4F0AEF544369}">
      <dgm:prSet/>
      <dgm:spPr/>
      <dgm:t>
        <a:bodyPr/>
        <a:lstStyle/>
        <a:p>
          <a:endParaRPr lang="es-ES"/>
        </a:p>
      </dgm:t>
    </dgm:pt>
    <dgm:pt modelId="{11F13158-00C4-47B0-BCCA-FB8CF3270BCB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r>
            <a:rPr lang="es-ES_tradnl" sz="1100" dirty="0" smtClean="0"/>
            <a:t>HIDRANTS</a:t>
          </a:r>
          <a:endParaRPr lang="es-ES" sz="1100" dirty="0"/>
        </a:p>
      </dgm:t>
    </dgm:pt>
    <dgm:pt modelId="{E3DB776A-30D6-40CC-A207-BE6D5C2B3690}" type="parTrans" cxnId="{4E6E5926-F035-4336-B0E8-BEBC5320F098}">
      <dgm:prSet/>
      <dgm:spPr/>
      <dgm:t>
        <a:bodyPr/>
        <a:lstStyle/>
        <a:p>
          <a:endParaRPr lang="es-ES"/>
        </a:p>
      </dgm:t>
    </dgm:pt>
    <dgm:pt modelId="{FE653136-BEF6-4AC0-9FFF-10DBC47A21DD}" type="sibTrans" cxnId="{4E6E5926-F035-4336-B0E8-BEBC5320F098}">
      <dgm:prSet/>
      <dgm:spPr/>
      <dgm:t>
        <a:bodyPr/>
        <a:lstStyle/>
        <a:p>
          <a:endParaRPr lang="es-ES"/>
        </a:p>
      </dgm:t>
    </dgm:pt>
    <dgm:pt modelId="{912E00B4-AE71-4378-9418-A51E9A7566C1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pPr algn="r"/>
          <a:r>
            <a:rPr lang="es-ES" sz="1050" dirty="0" smtClean="0"/>
            <a:t>ONADES DE FRED/CALOR</a:t>
          </a:r>
          <a:endParaRPr lang="es-ES" sz="1050" dirty="0"/>
        </a:p>
      </dgm:t>
    </dgm:pt>
    <dgm:pt modelId="{6758082C-32FD-4474-A3A4-B9171B54E28C}" type="parTrans" cxnId="{9A976CAB-0A9A-44B6-98D6-AE234941392D}">
      <dgm:prSet/>
      <dgm:spPr/>
      <dgm:t>
        <a:bodyPr/>
        <a:lstStyle/>
        <a:p>
          <a:endParaRPr lang="es-ES"/>
        </a:p>
      </dgm:t>
    </dgm:pt>
    <dgm:pt modelId="{9CF780AD-5778-4043-9C71-A5D7B49054D7}" type="sibTrans" cxnId="{9A976CAB-0A9A-44B6-98D6-AE234941392D}">
      <dgm:prSet/>
      <dgm:spPr/>
      <dgm:t>
        <a:bodyPr/>
        <a:lstStyle/>
        <a:p>
          <a:endParaRPr lang="es-ES"/>
        </a:p>
      </dgm:t>
    </dgm:pt>
    <dgm:pt modelId="{1263D4BE-ADA8-496E-BF60-5D1718A0F758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pPr algn="r"/>
          <a:r>
            <a:rPr lang="es-ES" sz="1050" dirty="0" smtClean="0"/>
            <a:t>INCENDIS FORESTALS</a:t>
          </a:r>
          <a:endParaRPr lang="es-ES" sz="1050" dirty="0"/>
        </a:p>
      </dgm:t>
    </dgm:pt>
    <dgm:pt modelId="{CBCD9CCE-BDAE-45DA-AD46-763ECAE00225}" type="parTrans" cxnId="{96DEB76A-AFBE-4748-B74C-6A446D36B8B3}">
      <dgm:prSet/>
      <dgm:spPr/>
      <dgm:t>
        <a:bodyPr/>
        <a:lstStyle/>
        <a:p>
          <a:endParaRPr lang="es-ES"/>
        </a:p>
      </dgm:t>
    </dgm:pt>
    <dgm:pt modelId="{35081FBB-CF2A-479A-80C5-7C3A3A7377BF}" type="sibTrans" cxnId="{96DEB76A-AFBE-4748-B74C-6A446D36B8B3}">
      <dgm:prSet/>
      <dgm:spPr/>
      <dgm:t>
        <a:bodyPr/>
        <a:lstStyle/>
        <a:p>
          <a:endParaRPr lang="es-ES"/>
        </a:p>
      </dgm:t>
    </dgm:pt>
    <dgm:pt modelId="{7837E27D-1678-4AD6-8986-6591B4245868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pPr algn="r"/>
          <a:r>
            <a:rPr lang="es-ES" sz="1050" dirty="0" smtClean="0"/>
            <a:t>SISMES</a:t>
          </a:r>
          <a:endParaRPr lang="es-ES" sz="1050" dirty="0"/>
        </a:p>
      </dgm:t>
    </dgm:pt>
    <dgm:pt modelId="{2949D26E-5BF8-4058-AA03-9C8D8CE86F01}" type="parTrans" cxnId="{4B13D375-A1C1-4DA3-A0EE-89CE858F82C9}">
      <dgm:prSet/>
      <dgm:spPr/>
      <dgm:t>
        <a:bodyPr/>
        <a:lstStyle/>
        <a:p>
          <a:endParaRPr lang="es-ES"/>
        </a:p>
      </dgm:t>
    </dgm:pt>
    <dgm:pt modelId="{1112805F-2901-42FA-9947-5CF63A266737}" type="sibTrans" cxnId="{4B13D375-A1C1-4DA3-A0EE-89CE858F82C9}">
      <dgm:prSet/>
      <dgm:spPr/>
      <dgm:t>
        <a:bodyPr/>
        <a:lstStyle/>
        <a:p>
          <a:endParaRPr lang="es-ES"/>
        </a:p>
      </dgm:t>
    </dgm:pt>
    <dgm:pt modelId="{4111422E-89D9-48E3-B705-09F00FB5A20A}">
      <dgm:prSet phldrT="[Texto]" custT="1"/>
      <dgm:spPr>
        <a:ln>
          <a:solidFill>
            <a:srgbClr val="990033"/>
          </a:solidFill>
        </a:ln>
      </dgm:spPr>
      <dgm:t>
        <a:bodyPr/>
        <a:lstStyle/>
        <a:p>
          <a:pPr algn="r"/>
          <a:r>
            <a:rPr lang="es-ES" sz="1050" dirty="0" smtClean="0"/>
            <a:t>MALALTIES EMERGENTS TRANSMISSIBLES</a:t>
          </a:r>
          <a:endParaRPr lang="es-ES" sz="1050" dirty="0"/>
        </a:p>
      </dgm:t>
    </dgm:pt>
    <dgm:pt modelId="{ACFE2B97-53AE-478B-A0CC-0A6C321E5508}" type="sibTrans" cxnId="{03188E86-D811-4C2B-9287-2AF8B1E5F3DD}">
      <dgm:prSet/>
      <dgm:spPr/>
      <dgm:t>
        <a:bodyPr/>
        <a:lstStyle/>
        <a:p>
          <a:endParaRPr lang="ca-ES"/>
        </a:p>
      </dgm:t>
    </dgm:pt>
    <dgm:pt modelId="{82A68A25-61DC-475C-9023-5208DCC799B6}" type="parTrans" cxnId="{03188E86-D811-4C2B-9287-2AF8B1E5F3DD}">
      <dgm:prSet/>
      <dgm:spPr/>
      <dgm:t>
        <a:bodyPr/>
        <a:lstStyle/>
        <a:p>
          <a:endParaRPr lang="ca-ES"/>
        </a:p>
      </dgm:t>
    </dgm:pt>
    <dgm:pt modelId="{E609C948-1000-4036-A4C4-639C1CCA9FB4}">
      <dgm:prSet phldrT="[Texto]" custT="1"/>
      <dgm:spPr>
        <a:ln>
          <a:solidFill>
            <a:srgbClr val="990033"/>
          </a:solidFill>
        </a:ln>
      </dgm:spPr>
      <dgm:t>
        <a:bodyPr/>
        <a:lstStyle/>
        <a:p>
          <a:pPr algn="r"/>
          <a:r>
            <a:rPr lang="es-ES" sz="1050" dirty="0" smtClean="0"/>
            <a:t>CONCENTRACIÓ DE PERSONES</a:t>
          </a:r>
          <a:endParaRPr lang="es-ES" sz="1050" dirty="0"/>
        </a:p>
      </dgm:t>
    </dgm:pt>
    <dgm:pt modelId="{297ADDD6-2D91-4BB4-B2FC-3D4F37750EFE}" type="parTrans" cxnId="{6A626765-C2EE-4B46-9D7D-1DF32F664277}">
      <dgm:prSet/>
      <dgm:spPr/>
      <dgm:t>
        <a:bodyPr/>
        <a:lstStyle/>
        <a:p>
          <a:endParaRPr lang="ca-ES"/>
        </a:p>
      </dgm:t>
    </dgm:pt>
    <dgm:pt modelId="{6817D326-BE3C-4E7F-AF82-4187ECABCB41}" type="sibTrans" cxnId="{6A626765-C2EE-4B46-9D7D-1DF32F664277}">
      <dgm:prSet/>
      <dgm:spPr/>
      <dgm:t>
        <a:bodyPr/>
        <a:lstStyle/>
        <a:p>
          <a:endParaRPr lang="ca-ES"/>
        </a:p>
      </dgm:t>
    </dgm:pt>
    <dgm:pt modelId="{E9372F9C-83B7-4A56-9A1F-9A904DCC0A73}">
      <dgm:prSet phldrT="[Texto]" custT="1"/>
      <dgm:spPr>
        <a:ln>
          <a:solidFill>
            <a:srgbClr val="990033"/>
          </a:solidFill>
        </a:ln>
      </dgm:spPr>
      <dgm:t>
        <a:bodyPr/>
        <a:lstStyle/>
        <a:p>
          <a:pPr algn="r"/>
          <a:r>
            <a:rPr lang="es-ES" sz="1050" dirty="0" smtClean="0"/>
            <a:t>VENTADES</a:t>
          </a:r>
          <a:endParaRPr lang="es-ES" sz="1050" dirty="0"/>
        </a:p>
      </dgm:t>
    </dgm:pt>
    <dgm:pt modelId="{EB7EDA52-6E75-44BA-9831-0FED73B45B01}" type="parTrans" cxnId="{EE80988F-CC68-4A24-AC9E-5C54EB0A318D}">
      <dgm:prSet/>
      <dgm:spPr/>
      <dgm:t>
        <a:bodyPr/>
        <a:lstStyle/>
        <a:p>
          <a:endParaRPr lang="ca-ES"/>
        </a:p>
      </dgm:t>
    </dgm:pt>
    <dgm:pt modelId="{47E91156-D469-4F69-8A8B-C45E65ED42FA}" type="sibTrans" cxnId="{EE80988F-CC68-4A24-AC9E-5C54EB0A318D}">
      <dgm:prSet/>
      <dgm:spPr/>
      <dgm:t>
        <a:bodyPr/>
        <a:lstStyle/>
        <a:p>
          <a:endParaRPr lang="ca-ES"/>
        </a:p>
      </dgm:t>
    </dgm:pt>
    <dgm:pt modelId="{05F36BBC-0AF1-491D-A91E-DB4A4E8BDC3C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pPr algn="l"/>
          <a:r>
            <a:rPr lang="es-ES" sz="1100" dirty="0" smtClean="0"/>
            <a:t>GARANTIR UNA RESPOSTA ADEQUADA A LES POSSIBLES SITUACIONS D’EMERGÈNCIA</a:t>
          </a:r>
          <a:endParaRPr lang="es-ES" sz="1100" dirty="0"/>
        </a:p>
      </dgm:t>
    </dgm:pt>
    <dgm:pt modelId="{58004BAC-070E-4C4E-9404-C33AA80F27D4}" type="parTrans" cxnId="{BE842FFB-8396-44B5-A5FD-111E44D904CA}">
      <dgm:prSet/>
      <dgm:spPr/>
      <dgm:t>
        <a:bodyPr/>
        <a:lstStyle/>
        <a:p>
          <a:endParaRPr lang="es-ES"/>
        </a:p>
      </dgm:t>
    </dgm:pt>
    <dgm:pt modelId="{83EF3986-06B2-48E3-96CC-DC875D4C956A}" type="sibTrans" cxnId="{BE842FFB-8396-44B5-A5FD-111E44D904CA}">
      <dgm:prSet/>
      <dgm:spPr/>
      <dgm:t>
        <a:bodyPr/>
        <a:lstStyle/>
        <a:p>
          <a:endParaRPr lang="es-ES"/>
        </a:p>
      </dgm:t>
    </dgm:pt>
    <dgm:pt modelId="{FD503D38-FA74-46E9-A2D0-7C8B184E2FC9}">
      <dgm:prSet phldrT="[Texto]" custT="1"/>
      <dgm:spPr>
        <a:ln>
          <a:solidFill>
            <a:srgbClr val="990033"/>
          </a:solidFill>
        </a:ln>
      </dgm:spPr>
      <dgm:t>
        <a:bodyPr/>
        <a:lstStyle/>
        <a:p>
          <a:pPr algn="r"/>
          <a:endParaRPr lang="es-ES" sz="1200" dirty="0"/>
        </a:p>
      </dgm:t>
    </dgm:pt>
    <dgm:pt modelId="{F09D83E6-44C6-4953-85F9-C6079E2FE68C}" type="parTrans" cxnId="{F42DEF80-2BF0-433C-AA2C-A4A876C55849}">
      <dgm:prSet/>
      <dgm:spPr/>
      <dgm:t>
        <a:bodyPr/>
        <a:lstStyle/>
        <a:p>
          <a:endParaRPr lang="es-ES"/>
        </a:p>
      </dgm:t>
    </dgm:pt>
    <dgm:pt modelId="{2BE5171F-88BA-47E4-8C3B-34D6A4225200}" type="sibTrans" cxnId="{F42DEF80-2BF0-433C-AA2C-A4A876C55849}">
      <dgm:prSet/>
      <dgm:spPr/>
      <dgm:t>
        <a:bodyPr/>
        <a:lstStyle/>
        <a:p>
          <a:endParaRPr lang="es-ES"/>
        </a:p>
      </dgm:t>
    </dgm:pt>
    <dgm:pt modelId="{F26BBF62-47F1-4721-B6EF-7379E81918A1}">
      <dgm:prSet phldrT="[Texto]" custT="1"/>
      <dgm:spPr>
        <a:ln>
          <a:solidFill>
            <a:srgbClr val="990033"/>
          </a:solidFill>
        </a:ln>
      </dgm:spPr>
      <dgm:t>
        <a:bodyPr/>
        <a:lstStyle/>
        <a:p>
          <a:pPr algn="r"/>
          <a:endParaRPr lang="es-ES" sz="1200" dirty="0"/>
        </a:p>
      </dgm:t>
    </dgm:pt>
    <dgm:pt modelId="{B024A230-37EF-46B3-A47C-95464BFD81B7}" type="parTrans" cxnId="{5CF6E20C-9EF4-42FD-832C-CDE8059B2445}">
      <dgm:prSet/>
      <dgm:spPr/>
      <dgm:t>
        <a:bodyPr/>
        <a:lstStyle/>
        <a:p>
          <a:endParaRPr lang="es-ES"/>
        </a:p>
      </dgm:t>
    </dgm:pt>
    <dgm:pt modelId="{BC2EA31B-D1F4-4C1E-88B7-4EFB9C88D1EF}" type="sibTrans" cxnId="{5CF6E20C-9EF4-42FD-832C-CDE8059B2445}">
      <dgm:prSet/>
      <dgm:spPr/>
      <dgm:t>
        <a:bodyPr/>
        <a:lstStyle/>
        <a:p>
          <a:endParaRPr lang="es-ES"/>
        </a:p>
      </dgm:t>
    </dgm:pt>
    <dgm:pt modelId="{FE1CD82E-691E-4ECD-91BF-88D1AC18E513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pPr algn="l"/>
          <a:endParaRPr lang="es-ES" sz="1100" dirty="0"/>
        </a:p>
      </dgm:t>
    </dgm:pt>
    <dgm:pt modelId="{E796AD02-C551-4231-A93A-B4FC154A8152}" type="sibTrans" cxnId="{70A78B62-6982-4240-9099-984250A1EF07}">
      <dgm:prSet/>
      <dgm:spPr/>
      <dgm:t>
        <a:bodyPr/>
        <a:lstStyle/>
        <a:p>
          <a:endParaRPr lang="es-ES"/>
        </a:p>
      </dgm:t>
    </dgm:pt>
    <dgm:pt modelId="{8FC827C5-1E8D-449B-8728-7259FD7C8A36}" type="parTrans" cxnId="{70A78B62-6982-4240-9099-984250A1EF07}">
      <dgm:prSet/>
      <dgm:spPr/>
      <dgm:t>
        <a:bodyPr/>
        <a:lstStyle/>
        <a:p>
          <a:endParaRPr lang="es-ES"/>
        </a:p>
      </dgm:t>
    </dgm:pt>
    <dgm:pt modelId="{FDE47B58-5A43-4997-B49B-99B480F7E7C4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pPr algn="l"/>
          <a:endParaRPr lang="es-ES" sz="1100" dirty="0"/>
        </a:p>
      </dgm:t>
    </dgm:pt>
    <dgm:pt modelId="{60E541FF-B42C-4BFB-B532-0838519BCE40}" type="parTrans" cxnId="{4A9467ED-EE5A-4FD1-9716-85873F0659D8}">
      <dgm:prSet/>
      <dgm:spPr/>
      <dgm:t>
        <a:bodyPr/>
        <a:lstStyle/>
        <a:p>
          <a:endParaRPr lang="es-ES"/>
        </a:p>
      </dgm:t>
    </dgm:pt>
    <dgm:pt modelId="{B052AE25-9DAF-4339-91B2-C2838BF815C7}" type="sibTrans" cxnId="{4A9467ED-EE5A-4FD1-9716-85873F0659D8}">
      <dgm:prSet/>
      <dgm:spPr/>
      <dgm:t>
        <a:bodyPr/>
        <a:lstStyle/>
        <a:p>
          <a:endParaRPr lang="es-ES"/>
        </a:p>
      </dgm:t>
    </dgm:pt>
    <dgm:pt modelId="{A06D27F2-DBA7-44FF-A748-081B89357381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r>
            <a:rPr lang="es-ES" sz="1100" dirty="0" smtClean="0"/>
            <a:t>INSTAL·LACIONS</a:t>
          </a:r>
          <a:endParaRPr lang="es-ES" sz="1100" dirty="0"/>
        </a:p>
      </dgm:t>
    </dgm:pt>
    <dgm:pt modelId="{706B9A7E-68DA-42DC-8080-C939943BA1D6}" type="parTrans" cxnId="{627491A2-1603-4D48-91C4-F35FC8A46C4C}">
      <dgm:prSet/>
      <dgm:spPr/>
      <dgm:t>
        <a:bodyPr/>
        <a:lstStyle/>
        <a:p>
          <a:endParaRPr lang="es-ES"/>
        </a:p>
      </dgm:t>
    </dgm:pt>
    <dgm:pt modelId="{BC75EE75-D51B-4237-86A0-06C50592AF46}" type="sibTrans" cxnId="{627491A2-1603-4D48-91C4-F35FC8A46C4C}">
      <dgm:prSet/>
      <dgm:spPr/>
      <dgm:t>
        <a:bodyPr/>
        <a:lstStyle/>
        <a:p>
          <a:endParaRPr lang="es-ES"/>
        </a:p>
      </dgm:t>
    </dgm:pt>
    <dgm:pt modelId="{6DBEDC93-AD4C-4B9B-960A-1143110631B1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pPr algn="r"/>
          <a:r>
            <a:rPr lang="es-ES" sz="1050" dirty="0" smtClean="0"/>
            <a:t> INNUNDACIONS</a:t>
          </a:r>
          <a:endParaRPr lang="es-ES" sz="1050" dirty="0"/>
        </a:p>
      </dgm:t>
    </dgm:pt>
    <dgm:pt modelId="{4F3012A1-D07A-4A8A-B1F9-3C587A12E2CD}" type="parTrans" cxnId="{98879F2E-D6DA-4C37-95F0-542AB7B58BFD}">
      <dgm:prSet/>
      <dgm:spPr/>
      <dgm:t>
        <a:bodyPr/>
        <a:lstStyle/>
        <a:p>
          <a:endParaRPr lang="es-ES"/>
        </a:p>
      </dgm:t>
    </dgm:pt>
    <dgm:pt modelId="{6CCB2A12-BEBE-464F-B8FE-4191ED1B9A32}" type="sibTrans" cxnId="{98879F2E-D6DA-4C37-95F0-542AB7B58BFD}">
      <dgm:prSet/>
      <dgm:spPr/>
      <dgm:t>
        <a:bodyPr/>
        <a:lstStyle/>
        <a:p>
          <a:endParaRPr lang="es-ES"/>
        </a:p>
      </dgm:t>
    </dgm:pt>
    <dgm:pt modelId="{D8A1656D-5D0A-49FD-9036-C51AFB123230}">
      <dgm:prSet phldrT="[Texto]" custT="1"/>
      <dgm:spPr>
        <a:ln>
          <a:solidFill>
            <a:srgbClr val="990033"/>
          </a:solidFill>
        </a:ln>
      </dgm:spPr>
      <dgm:t>
        <a:bodyPr anchor="ctr" anchorCtr="1"/>
        <a:lstStyle/>
        <a:p>
          <a:r>
            <a:rPr lang="es-ES" sz="1100" dirty="0" smtClean="0"/>
            <a:t> URBANITZACIONS, VEÏNATS I PARATGES</a:t>
          </a:r>
          <a:endParaRPr lang="es-ES" sz="1100" dirty="0"/>
        </a:p>
      </dgm:t>
    </dgm:pt>
    <dgm:pt modelId="{F95C2E77-10E6-48A8-8A97-E88E3AF7DF2F}" type="parTrans" cxnId="{A720D9FA-60E1-4665-80C4-D620BEBD2697}">
      <dgm:prSet/>
      <dgm:spPr/>
      <dgm:t>
        <a:bodyPr/>
        <a:lstStyle/>
        <a:p>
          <a:endParaRPr lang="es-ES"/>
        </a:p>
      </dgm:t>
    </dgm:pt>
    <dgm:pt modelId="{3BC307D5-DD25-46E2-A66D-EBB939F75391}" type="sibTrans" cxnId="{A720D9FA-60E1-4665-80C4-D620BEBD2697}">
      <dgm:prSet/>
      <dgm:spPr/>
      <dgm:t>
        <a:bodyPr/>
        <a:lstStyle/>
        <a:p>
          <a:endParaRPr lang="es-ES"/>
        </a:p>
      </dgm:t>
    </dgm:pt>
    <dgm:pt modelId="{9BF8BFD7-EDD2-436D-BDD7-4B543AD9880C}">
      <dgm:prSet phldrT="[Texto]" custT="1"/>
      <dgm:spPr>
        <a:ln>
          <a:solidFill>
            <a:srgbClr val="990033"/>
          </a:solidFill>
        </a:ln>
      </dgm:spPr>
      <dgm:t>
        <a:bodyPr/>
        <a:lstStyle/>
        <a:p>
          <a:pPr algn="r"/>
          <a:r>
            <a:rPr lang="es-ES" sz="1050" dirty="0" smtClean="0"/>
            <a:t>NEVADES</a:t>
          </a:r>
          <a:endParaRPr lang="es-ES" sz="1050" dirty="0"/>
        </a:p>
      </dgm:t>
    </dgm:pt>
    <dgm:pt modelId="{1ECE4814-5314-4F56-BB09-31E17D2EF5C8}" type="parTrans" cxnId="{D72BE963-4D00-4C8F-BA65-348650C66A44}">
      <dgm:prSet/>
      <dgm:spPr/>
      <dgm:t>
        <a:bodyPr/>
        <a:lstStyle/>
        <a:p>
          <a:endParaRPr lang="es-ES"/>
        </a:p>
      </dgm:t>
    </dgm:pt>
    <dgm:pt modelId="{A6B2EEAE-990A-4B49-BD4F-F110953F4190}" type="sibTrans" cxnId="{D72BE963-4D00-4C8F-BA65-348650C66A44}">
      <dgm:prSet/>
      <dgm:spPr/>
      <dgm:t>
        <a:bodyPr/>
        <a:lstStyle/>
        <a:p>
          <a:endParaRPr lang="es-ES"/>
        </a:p>
      </dgm:t>
    </dgm:pt>
    <dgm:pt modelId="{0BF41ED2-388D-4259-9E9B-3C7710C69669}" type="pres">
      <dgm:prSet presAssocID="{2CEF0CF0-2065-48EB-B5AD-705CCE8A72A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1CEA16-D866-4617-A555-D85DE2181A79}" type="pres">
      <dgm:prSet presAssocID="{2CEF0CF0-2065-48EB-B5AD-705CCE8A72A5}" presName="children" presStyleCnt="0"/>
      <dgm:spPr/>
    </dgm:pt>
    <dgm:pt modelId="{3E105532-E67A-4CD2-997C-FDEA47737650}" type="pres">
      <dgm:prSet presAssocID="{2CEF0CF0-2065-48EB-B5AD-705CCE8A72A5}" presName="child1group" presStyleCnt="0"/>
      <dgm:spPr/>
    </dgm:pt>
    <dgm:pt modelId="{34AB3036-9549-4249-A5E3-E265AC38E5EA}" type="pres">
      <dgm:prSet presAssocID="{2CEF0CF0-2065-48EB-B5AD-705CCE8A72A5}" presName="child1" presStyleLbl="bgAcc1" presStyleIdx="0" presStyleCnt="4" custScaleX="135532" custScaleY="134156" custLinFactNeighborX="-18839" custLinFactNeighborY="11074"/>
      <dgm:spPr/>
      <dgm:t>
        <a:bodyPr/>
        <a:lstStyle/>
        <a:p>
          <a:endParaRPr lang="es-ES"/>
        </a:p>
      </dgm:t>
    </dgm:pt>
    <dgm:pt modelId="{B2F8A2D4-A885-4E81-A433-F945F893E4D0}" type="pres">
      <dgm:prSet presAssocID="{2CEF0CF0-2065-48EB-B5AD-705CCE8A72A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1D1CD4-7854-4EC0-AD9D-629B150506A9}" type="pres">
      <dgm:prSet presAssocID="{2CEF0CF0-2065-48EB-B5AD-705CCE8A72A5}" presName="child2group" presStyleCnt="0"/>
      <dgm:spPr/>
    </dgm:pt>
    <dgm:pt modelId="{38872B02-A927-4830-B6A0-80009D5BF892}" type="pres">
      <dgm:prSet presAssocID="{2CEF0CF0-2065-48EB-B5AD-705CCE8A72A5}" presName="child2" presStyleLbl="bgAcc1" presStyleIdx="1" presStyleCnt="4" custScaleX="146120" custScaleY="143384" custLinFactNeighborX="31348" custLinFactNeighborY="15195"/>
      <dgm:spPr/>
      <dgm:t>
        <a:bodyPr/>
        <a:lstStyle/>
        <a:p>
          <a:endParaRPr lang="es-ES"/>
        </a:p>
      </dgm:t>
    </dgm:pt>
    <dgm:pt modelId="{8426C951-1D45-4F60-BC43-F025F2D92452}" type="pres">
      <dgm:prSet presAssocID="{2CEF0CF0-2065-48EB-B5AD-705CCE8A72A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D9321C-64E2-4BD4-9EFE-F954C2FC3EAE}" type="pres">
      <dgm:prSet presAssocID="{2CEF0CF0-2065-48EB-B5AD-705CCE8A72A5}" presName="child3group" presStyleCnt="0"/>
      <dgm:spPr/>
    </dgm:pt>
    <dgm:pt modelId="{7D48D69D-420E-4CE7-AF07-AFD09CAC39F5}" type="pres">
      <dgm:prSet presAssocID="{2CEF0CF0-2065-48EB-B5AD-705CCE8A72A5}" presName="child3" presStyleLbl="bgAcc1" presStyleIdx="2" presStyleCnt="4" custScaleX="132590" custScaleY="132349" custLinFactNeighborX="19778" custLinFactNeighborY="-15312"/>
      <dgm:spPr/>
      <dgm:t>
        <a:bodyPr/>
        <a:lstStyle/>
        <a:p>
          <a:endParaRPr lang="es-ES"/>
        </a:p>
      </dgm:t>
    </dgm:pt>
    <dgm:pt modelId="{CE64F16C-3462-4CD6-9415-68862B0ED879}" type="pres">
      <dgm:prSet presAssocID="{2CEF0CF0-2065-48EB-B5AD-705CCE8A72A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3662AA-BF29-4BFB-BA91-D83250487795}" type="pres">
      <dgm:prSet presAssocID="{2CEF0CF0-2065-48EB-B5AD-705CCE8A72A5}" presName="child4group" presStyleCnt="0"/>
      <dgm:spPr/>
    </dgm:pt>
    <dgm:pt modelId="{157ECC7D-66E9-44ED-969A-100910E2E0A0}" type="pres">
      <dgm:prSet presAssocID="{2CEF0CF0-2065-48EB-B5AD-705CCE8A72A5}" presName="child4" presStyleLbl="bgAcc1" presStyleIdx="3" presStyleCnt="4" custScaleX="133616" custScaleY="136235" custLinFactNeighborX="-32008" custLinFactNeighborY="-13205"/>
      <dgm:spPr/>
      <dgm:t>
        <a:bodyPr/>
        <a:lstStyle/>
        <a:p>
          <a:endParaRPr lang="es-ES"/>
        </a:p>
      </dgm:t>
    </dgm:pt>
    <dgm:pt modelId="{DC26F5C9-9F1D-42D2-AE9C-69A961C980E6}" type="pres">
      <dgm:prSet presAssocID="{2CEF0CF0-2065-48EB-B5AD-705CCE8A72A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B52FF-BC70-465F-B2DE-66EA4ED39DBD}" type="pres">
      <dgm:prSet presAssocID="{2CEF0CF0-2065-48EB-B5AD-705CCE8A72A5}" presName="childPlaceholder" presStyleCnt="0"/>
      <dgm:spPr/>
    </dgm:pt>
    <dgm:pt modelId="{D6BD759C-ED20-47C7-88AD-34093AB4CA4B}" type="pres">
      <dgm:prSet presAssocID="{2CEF0CF0-2065-48EB-B5AD-705CCE8A72A5}" presName="circle" presStyleCnt="0"/>
      <dgm:spPr/>
    </dgm:pt>
    <dgm:pt modelId="{95DDCD23-B16F-4668-87C7-B42237B3614F}" type="pres">
      <dgm:prSet presAssocID="{2CEF0CF0-2065-48EB-B5AD-705CCE8A72A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592D27-780D-4132-BB71-146E5A5426D7}" type="pres">
      <dgm:prSet presAssocID="{2CEF0CF0-2065-48EB-B5AD-705CCE8A72A5}" presName="quadrant2" presStyleLbl="node1" presStyleIdx="1" presStyleCnt="4" custLinFactNeighborX="43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8DEAA8-DE51-4DF7-A311-61CE679106DB}" type="pres">
      <dgm:prSet presAssocID="{2CEF0CF0-2065-48EB-B5AD-705CCE8A72A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26F5D7-FC92-49C9-A63A-CF2B43AF1AAB}" type="pres">
      <dgm:prSet presAssocID="{2CEF0CF0-2065-48EB-B5AD-705CCE8A72A5}" presName="quadrant4" presStyleLbl="node1" presStyleIdx="3" presStyleCnt="4" custScaleX="10461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FC3B25-9ED6-4BF7-8D1F-39B78A175E25}" type="pres">
      <dgm:prSet presAssocID="{2CEF0CF0-2065-48EB-B5AD-705CCE8A72A5}" presName="quadrantPlaceholder" presStyleCnt="0"/>
      <dgm:spPr/>
    </dgm:pt>
    <dgm:pt modelId="{6113F1D4-0D81-46A9-884C-74A11467CEC2}" type="pres">
      <dgm:prSet presAssocID="{2CEF0CF0-2065-48EB-B5AD-705CCE8A72A5}" presName="center1" presStyleLbl="fgShp" presStyleIdx="0" presStyleCnt="2"/>
      <dgm:spPr>
        <a:solidFill>
          <a:schemeClr val="tx1"/>
        </a:solidFill>
      </dgm:spPr>
    </dgm:pt>
    <dgm:pt modelId="{CD1F056D-EDFF-4EA4-A8AF-5751844082DF}" type="pres">
      <dgm:prSet presAssocID="{2CEF0CF0-2065-48EB-B5AD-705CCE8A72A5}" presName="center2" presStyleLbl="fgShp" presStyleIdx="1" presStyleCnt="2"/>
      <dgm:spPr>
        <a:solidFill>
          <a:schemeClr val="tx1"/>
        </a:solidFill>
      </dgm:spPr>
    </dgm:pt>
  </dgm:ptLst>
  <dgm:cxnLst>
    <dgm:cxn modelId="{6A626765-C2EE-4B46-9D7D-1DF32F664277}" srcId="{9ADBC942-2E26-414C-8E98-BC019104DC5C}" destId="{E609C948-1000-4036-A4C4-639C1CCA9FB4}" srcOrd="5" destOrd="0" parTransId="{297ADDD6-2D91-4BB4-B2FC-3D4F37750EFE}" sibTransId="{6817D326-BE3C-4E7F-AF82-4187ECABCB41}"/>
    <dgm:cxn modelId="{619A026C-832F-40E6-83C5-7918B6D8FD9C}" type="presOf" srcId="{9ADBC942-2E26-414C-8E98-BC019104DC5C}" destId="{57592D27-780D-4132-BB71-146E5A5426D7}" srcOrd="0" destOrd="0" presId="urn:microsoft.com/office/officeart/2005/8/layout/cycle4#1"/>
    <dgm:cxn modelId="{98879F2E-D6DA-4C37-95F0-542AB7B58BFD}" srcId="{9ADBC942-2E26-414C-8E98-BC019104DC5C}" destId="{6DBEDC93-AD4C-4B9B-960A-1143110631B1}" srcOrd="7" destOrd="0" parTransId="{4F3012A1-D07A-4A8A-B1F9-3C587A12E2CD}" sibTransId="{6CCB2A12-BEBE-464F-B8FE-4191ED1B9A32}"/>
    <dgm:cxn modelId="{4B13D375-A1C1-4DA3-A0EE-89CE858F82C9}" srcId="{9ADBC942-2E26-414C-8E98-BC019104DC5C}" destId="{7837E27D-1678-4AD6-8986-6591B4245868}" srcOrd="8" destOrd="0" parTransId="{2949D26E-5BF8-4058-AA03-9C8D8CE86F01}" sibTransId="{1112805F-2901-42FA-9947-5CF63A266737}"/>
    <dgm:cxn modelId="{FEABD670-5C7D-4156-BA87-C720CA22E1EF}" type="presOf" srcId="{9BF8BFD7-EDD2-436D-BDD7-4B543AD9880C}" destId="{38872B02-A927-4830-B6A0-80009D5BF892}" srcOrd="0" destOrd="10" presId="urn:microsoft.com/office/officeart/2005/8/layout/cycle4#1"/>
    <dgm:cxn modelId="{279423E6-C881-4CBF-83D5-083939928B4E}" srcId="{F6EFE3DA-0444-4803-A2CC-FD163A12533B}" destId="{516C533B-F60A-4BDD-B254-166604B09DE7}" srcOrd="1" destOrd="0" parTransId="{56A15EF5-5395-421C-BD4B-C3F85AB8C79D}" sibTransId="{D0F2EF33-13DB-4FF6-98D2-4F6815AA9A04}"/>
    <dgm:cxn modelId="{4A9467ED-EE5A-4FD1-9716-85873F0659D8}" srcId="{980D7EC3-C16D-4F07-8B6E-1153A93E030F}" destId="{FDE47B58-5A43-4997-B49B-99B480F7E7C4}" srcOrd="3" destOrd="0" parTransId="{60E541FF-B42C-4BFB-B532-0838519BCE40}" sibTransId="{B052AE25-9DAF-4339-91B2-C2838BF815C7}"/>
    <dgm:cxn modelId="{4E6E5926-F035-4336-B0E8-BEBC5320F098}" srcId="{33BF51F7-12DC-4918-A20F-204CC38F85BD}" destId="{11F13158-00C4-47B0-BCCA-FB8CF3270BCB}" srcOrd="3" destOrd="0" parTransId="{E3DB776A-30D6-40CC-A207-BE6D5C2B3690}" sibTransId="{FE653136-BEF6-4AC0-9FFF-10DBC47A21DD}"/>
    <dgm:cxn modelId="{409A7F6E-9B86-49C9-86C9-2921E807A042}" type="presOf" srcId="{00E0DEED-26CE-4E74-9DC3-2DABBC460345}" destId="{CE64F16C-3462-4CD6-9415-68862B0ED879}" srcOrd="1" destOrd="1" presId="urn:microsoft.com/office/officeart/2005/8/layout/cycle4#1"/>
    <dgm:cxn modelId="{03188E86-D811-4C2B-9287-2AF8B1E5F3DD}" srcId="{9ADBC942-2E26-414C-8E98-BC019104DC5C}" destId="{4111422E-89D9-48E3-B705-09F00FB5A20A}" srcOrd="3" destOrd="0" parTransId="{82A68A25-61DC-475C-9023-5208DCC799B6}" sibTransId="{ACFE2B97-53AE-478B-A0CC-0A6C321E5508}"/>
    <dgm:cxn modelId="{6729D650-F42E-4CCB-B258-BBBA8A7B95DD}" type="presOf" srcId="{F7946C4A-B490-44D0-8965-02189D492454}" destId="{CE64F16C-3462-4CD6-9415-68862B0ED879}" srcOrd="1" destOrd="4" presId="urn:microsoft.com/office/officeart/2005/8/layout/cycle4#1"/>
    <dgm:cxn modelId="{95ABB900-8E39-4DD3-818E-7CADC95321E0}" srcId="{980D7EC3-C16D-4F07-8B6E-1153A93E030F}" destId="{29C823AF-52D2-4BC1-B709-A739B760B4C3}" srcOrd="2" destOrd="0" parTransId="{10CC50BF-CC89-49F2-BA98-8CE3B5D556D7}" sibTransId="{95248578-C5AD-484F-8DB3-91E3FC0537B9}"/>
    <dgm:cxn modelId="{467767EE-55EB-4E68-A048-F32B9063EE63}" type="presOf" srcId="{980D7EC3-C16D-4F07-8B6E-1153A93E030F}" destId="{95DDCD23-B16F-4668-87C7-B42237B3614F}" srcOrd="0" destOrd="0" presId="urn:microsoft.com/office/officeart/2005/8/layout/cycle4#1"/>
    <dgm:cxn modelId="{8DB90E85-B0D7-44BC-8CA5-017A2C6B51F4}" type="presOf" srcId="{912E00B4-AE71-4378-9418-A51E9A7566C1}" destId="{38872B02-A927-4830-B6A0-80009D5BF892}" srcOrd="0" destOrd="4" presId="urn:microsoft.com/office/officeart/2005/8/layout/cycle4#1"/>
    <dgm:cxn modelId="{6B50564D-999E-45EA-A0C4-8F9CE09BEE39}" type="presOf" srcId="{8AFB36FF-020D-4F93-B8B2-DAA5145A4D21}" destId="{157ECC7D-66E9-44ED-969A-100910E2E0A0}" srcOrd="0" destOrd="0" presId="urn:microsoft.com/office/officeart/2005/8/layout/cycle4#1"/>
    <dgm:cxn modelId="{4349AA82-C01A-47F1-9B4A-581E281FA5C6}" type="presOf" srcId="{29C823AF-52D2-4BC1-B709-A739B760B4C3}" destId="{B2F8A2D4-A885-4E81-A433-F945F893E4D0}" srcOrd="1" destOrd="2" presId="urn:microsoft.com/office/officeart/2005/8/layout/cycle4#1"/>
    <dgm:cxn modelId="{21CADF59-2ABE-4BCF-A182-4F0AEF544369}" srcId="{980D7EC3-C16D-4F07-8B6E-1153A93E030F}" destId="{D2654CFF-4FA4-458D-BC1E-47FC189171A7}" srcOrd="0" destOrd="0" parTransId="{E2FC6292-8AAD-4AA4-A823-07027CF68415}" sibTransId="{CE83DFF3-D58A-4E7A-A7E9-C1E8C898EC24}"/>
    <dgm:cxn modelId="{46403227-4355-4218-BC7D-A24E5BC2FBEB}" srcId="{33BF51F7-12DC-4918-A20F-204CC38F85BD}" destId="{63DA9DB0-6062-4D56-B16F-30187778FA90}" srcOrd="5" destOrd="0" parTransId="{993A9B94-CFCD-49F4-A900-2E99D7A9967B}" sibTransId="{F7E9398A-1F2A-4DF9-A977-4B15BD3D6829}"/>
    <dgm:cxn modelId="{A720D9FA-60E1-4665-80C4-D620BEBD2697}" srcId="{F6EFE3DA-0444-4803-A2CC-FD163A12533B}" destId="{D8A1656D-5D0A-49FD-9036-C51AFB123230}" srcOrd="2" destOrd="0" parTransId="{F95C2E77-10E6-48A8-8A97-E88E3AF7DF2F}" sibTransId="{3BC307D5-DD25-46E2-A66D-EBB939F75391}"/>
    <dgm:cxn modelId="{ED810F4A-457B-40D3-8A1A-C5607251A228}" type="presOf" srcId="{2CEF0CF0-2065-48EB-B5AD-705CCE8A72A5}" destId="{0BF41ED2-388D-4259-9E9B-3C7710C69669}" srcOrd="0" destOrd="0" presId="urn:microsoft.com/office/officeart/2005/8/layout/cycle4#1"/>
    <dgm:cxn modelId="{464DEFFF-4500-47FE-9AD4-F887744C1AFD}" type="presOf" srcId="{11F13158-00C4-47B0-BCCA-FB8CF3270BCB}" destId="{7D48D69D-420E-4CE7-AF07-AFD09CAC39F5}" srcOrd="0" destOrd="3" presId="urn:microsoft.com/office/officeart/2005/8/layout/cycle4#1"/>
    <dgm:cxn modelId="{D72BE963-4D00-4C8F-BA65-348650C66A44}" srcId="{9ADBC942-2E26-414C-8E98-BC019104DC5C}" destId="{9BF8BFD7-EDD2-436D-BDD7-4B543AD9880C}" srcOrd="10" destOrd="0" parTransId="{1ECE4814-5314-4F56-BB09-31E17D2EF5C8}" sibTransId="{A6B2EEAE-990A-4B49-BD4F-F110953F4190}"/>
    <dgm:cxn modelId="{D4E7A39B-8E77-4155-8EFE-E43E2C239F49}" type="presOf" srcId="{F26BBF62-47F1-4721-B6EF-7379E81918A1}" destId="{38872B02-A927-4830-B6A0-80009D5BF892}" srcOrd="0" destOrd="2" presId="urn:microsoft.com/office/officeart/2005/8/layout/cycle4#1"/>
    <dgm:cxn modelId="{70A78B62-6982-4240-9099-984250A1EF07}" srcId="{980D7EC3-C16D-4F07-8B6E-1153A93E030F}" destId="{FE1CD82E-691E-4ECD-91BF-88D1AC18E513}" srcOrd="1" destOrd="0" parTransId="{8FC827C5-1E8D-449B-8728-7259FD7C8A36}" sibTransId="{E796AD02-C551-4231-A93A-B4FC154A8152}"/>
    <dgm:cxn modelId="{C76746E5-73D2-4CB6-90F2-7F7800D5A06E}" srcId="{33BF51F7-12DC-4918-A20F-204CC38F85BD}" destId="{F7946C4A-B490-44D0-8965-02189D492454}" srcOrd="4" destOrd="0" parTransId="{179C81F6-D6F1-4E23-A724-758521BE1206}" sibTransId="{C9AE4337-4581-490B-8310-0C0C6B4E971C}"/>
    <dgm:cxn modelId="{EE80988F-CC68-4A24-AC9E-5C54EB0A318D}" srcId="{9ADBC942-2E26-414C-8E98-BC019104DC5C}" destId="{E9372F9C-83B7-4A56-9A1F-9A904DCC0A73}" srcOrd="9" destOrd="0" parTransId="{EB7EDA52-6E75-44BA-9831-0FED73B45B01}" sibTransId="{47E91156-D469-4F69-8A8B-C45E65ED42FA}"/>
    <dgm:cxn modelId="{37BD0033-42F0-4B2D-97DF-EC7F1D6487BD}" type="presOf" srcId="{D8A1656D-5D0A-49FD-9036-C51AFB123230}" destId="{157ECC7D-66E9-44ED-969A-100910E2E0A0}" srcOrd="0" destOrd="2" presId="urn:microsoft.com/office/officeart/2005/8/layout/cycle4#1"/>
    <dgm:cxn modelId="{7F26D801-C6A6-47EF-BF19-0FC0433AC2FA}" srcId="{2CEF0CF0-2065-48EB-B5AD-705CCE8A72A5}" destId="{980D7EC3-C16D-4F07-8B6E-1153A93E030F}" srcOrd="0" destOrd="0" parTransId="{E1ADFCC3-69E6-4FD7-9DA5-34F7114354F7}" sibTransId="{EA500BBE-7C99-4B07-8356-D8278F7F9C60}"/>
    <dgm:cxn modelId="{BE842FFB-8396-44B5-A5FD-111E44D904CA}" srcId="{980D7EC3-C16D-4F07-8B6E-1153A93E030F}" destId="{05F36BBC-0AF1-491D-A91E-DB4A4E8BDC3C}" srcOrd="4" destOrd="0" parTransId="{58004BAC-070E-4C4E-9404-C33AA80F27D4}" sibTransId="{83EF3986-06B2-48E3-96CC-DC875D4C956A}"/>
    <dgm:cxn modelId="{B7781D0D-4DAD-4549-BF2D-400214CF111B}" type="presOf" srcId="{D8A1656D-5D0A-49FD-9036-C51AFB123230}" destId="{DC26F5C9-9F1D-42D2-AE9C-69A961C980E6}" srcOrd="1" destOrd="2" presId="urn:microsoft.com/office/officeart/2005/8/layout/cycle4#1"/>
    <dgm:cxn modelId="{9A976CAB-0A9A-44B6-98D6-AE234941392D}" srcId="{9ADBC942-2E26-414C-8E98-BC019104DC5C}" destId="{912E00B4-AE71-4378-9418-A51E9A7566C1}" srcOrd="4" destOrd="0" parTransId="{6758082C-32FD-4474-A3A4-B9171B54E28C}" sibTransId="{9CF780AD-5778-4043-9C71-A5D7B49054D7}"/>
    <dgm:cxn modelId="{5CF6E20C-9EF4-42FD-832C-CDE8059B2445}" srcId="{9ADBC942-2E26-414C-8E98-BC019104DC5C}" destId="{F26BBF62-47F1-4721-B6EF-7379E81918A1}" srcOrd="2" destOrd="0" parTransId="{B024A230-37EF-46B3-A47C-95464BFD81B7}" sibTransId="{BC2EA31B-D1F4-4C1E-88B7-4EFB9C88D1EF}"/>
    <dgm:cxn modelId="{8F886848-96BD-43FF-B097-A0191401D8BF}" type="presOf" srcId="{A06D27F2-DBA7-44FF-A748-081B89357381}" destId="{CE64F16C-3462-4CD6-9415-68862B0ED879}" srcOrd="1" destOrd="2" presId="urn:microsoft.com/office/officeart/2005/8/layout/cycle4#1"/>
    <dgm:cxn modelId="{83B56435-97CB-47FE-8DEA-A81F3C16AEB3}" srcId="{33BF51F7-12DC-4918-A20F-204CC38F85BD}" destId="{00E0DEED-26CE-4E74-9DC3-2DABBC460345}" srcOrd="1" destOrd="0" parTransId="{71FF934D-3CD8-46E2-A743-18E76315E025}" sibTransId="{39DA54D3-D44E-4C40-B4AE-C1966119BEDC}"/>
    <dgm:cxn modelId="{3E81AB60-0980-4565-AC9F-26410BB98BF6}" type="presOf" srcId="{00E0DEED-26CE-4E74-9DC3-2DABBC460345}" destId="{7D48D69D-420E-4CE7-AF07-AFD09CAC39F5}" srcOrd="0" destOrd="1" presId="urn:microsoft.com/office/officeart/2005/8/layout/cycle4#1"/>
    <dgm:cxn modelId="{9FC86090-FDF9-4D88-B68A-FDE50604DB35}" type="presOf" srcId="{E9372F9C-83B7-4A56-9A1F-9A904DCC0A73}" destId="{38872B02-A927-4830-B6A0-80009D5BF892}" srcOrd="0" destOrd="9" presId="urn:microsoft.com/office/officeart/2005/8/layout/cycle4#1"/>
    <dgm:cxn modelId="{96DEB76A-AFBE-4748-B74C-6A446D36B8B3}" srcId="{9ADBC942-2E26-414C-8E98-BC019104DC5C}" destId="{1263D4BE-ADA8-496E-BF60-5D1718A0F758}" srcOrd="6" destOrd="0" parTransId="{CBCD9CCE-BDAE-45DA-AD46-763ECAE00225}" sibTransId="{35081FBB-CF2A-479A-80C5-7C3A3A7377BF}"/>
    <dgm:cxn modelId="{A845FE31-C255-489B-BAE2-E7E8CBDB4048}" type="presOf" srcId="{80E22E61-6765-4FC5-B824-7C5885D5FE62}" destId="{8426C951-1D45-4F60-BC43-F025F2D92452}" srcOrd="1" destOrd="0" presId="urn:microsoft.com/office/officeart/2005/8/layout/cycle4#1"/>
    <dgm:cxn modelId="{148B8BB7-CD4F-427B-AD18-44A7638340D8}" type="presOf" srcId="{05F36BBC-0AF1-491D-A91E-DB4A4E8BDC3C}" destId="{34AB3036-9549-4249-A5E3-E265AC38E5EA}" srcOrd="0" destOrd="4" presId="urn:microsoft.com/office/officeart/2005/8/layout/cycle4#1"/>
    <dgm:cxn modelId="{8940B495-F2E8-4A9F-992C-78043BC953C0}" type="presOf" srcId="{D2654CFF-4FA4-458D-BC1E-47FC189171A7}" destId="{34AB3036-9549-4249-A5E3-E265AC38E5EA}" srcOrd="0" destOrd="0" presId="urn:microsoft.com/office/officeart/2005/8/layout/cycle4#1"/>
    <dgm:cxn modelId="{472F9AA5-F62E-4A0D-B3D9-88116FA17B29}" type="presOf" srcId="{8AFB36FF-020D-4F93-B8B2-DAA5145A4D21}" destId="{DC26F5C9-9F1D-42D2-AE9C-69A961C980E6}" srcOrd="1" destOrd="0" presId="urn:microsoft.com/office/officeart/2005/8/layout/cycle4#1"/>
    <dgm:cxn modelId="{FCEF136A-AFC8-4401-9A57-097C21C08A6B}" type="presOf" srcId="{F26BBF62-47F1-4721-B6EF-7379E81918A1}" destId="{8426C951-1D45-4F60-BC43-F025F2D92452}" srcOrd="1" destOrd="2" presId="urn:microsoft.com/office/officeart/2005/8/layout/cycle4#1"/>
    <dgm:cxn modelId="{0D74EABC-B5B0-410F-8812-FBC494AA5914}" type="presOf" srcId="{E609C948-1000-4036-A4C4-639C1CCA9FB4}" destId="{8426C951-1D45-4F60-BC43-F025F2D92452}" srcOrd="1" destOrd="5" presId="urn:microsoft.com/office/officeart/2005/8/layout/cycle4#1"/>
    <dgm:cxn modelId="{CC5FDC62-BDAE-4303-85AB-0BECFEBECD2C}" type="presOf" srcId="{5171B3BB-BE6D-4729-A038-0A9179FCBC71}" destId="{CE64F16C-3462-4CD6-9415-68862B0ED879}" srcOrd="1" destOrd="0" presId="urn:microsoft.com/office/officeart/2005/8/layout/cycle4#1"/>
    <dgm:cxn modelId="{85DF3323-E670-4EF1-B6FD-7AE32F49D7CC}" type="presOf" srcId="{FDE47B58-5A43-4997-B49B-99B480F7E7C4}" destId="{B2F8A2D4-A885-4E81-A433-F945F893E4D0}" srcOrd="1" destOrd="3" presId="urn:microsoft.com/office/officeart/2005/8/layout/cycle4#1"/>
    <dgm:cxn modelId="{C8F48739-2445-4AD5-BD8A-E000FB0E91CA}" type="presOf" srcId="{6DBEDC93-AD4C-4B9B-960A-1143110631B1}" destId="{38872B02-A927-4830-B6A0-80009D5BF892}" srcOrd="0" destOrd="7" presId="urn:microsoft.com/office/officeart/2005/8/layout/cycle4#1"/>
    <dgm:cxn modelId="{B89FD8D8-C463-4D69-ADCD-288F7AE45F1F}" type="presOf" srcId="{9BF8BFD7-EDD2-436D-BDD7-4B543AD9880C}" destId="{8426C951-1D45-4F60-BC43-F025F2D92452}" srcOrd="1" destOrd="10" presId="urn:microsoft.com/office/officeart/2005/8/layout/cycle4#1"/>
    <dgm:cxn modelId="{834F8DCE-5932-4783-9ECB-5C1AEB90D218}" type="presOf" srcId="{29C823AF-52D2-4BC1-B709-A739B760B4C3}" destId="{34AB3036-9549-4249-A5E3-E265AC38E5EA}" srcOrd="0" destOrd="2" presId="urn:microsoft.com/office/officeart/2005/8/layout/cycle4#1"/>
    <dgm:cxn modelId="{A10872CF-4760-4328-89C4-11F02DB8C29A}" type="presOf" srcId="{912E00B4-AE71-4378-9418-A51E9A7566C1}" destId="{8426C951-1D45-4F60-BC43-F025F2D92452}" srcOrd="1" destOrd="4" presId="urn:microsoft.com/office/officeart/2005/8/layout/cycle4#1"/>
    <dgm:cxn modelId="{3C00898F-99B6-4E62-AE5F-9814D71CB6B1}" type="presOf" srcId="{FDE47B58-5A43-4997-B49B-99B480F7E7C4}" destId="{34AB3036-9549-4249-A5E3-E265AC38E5EA}" srcOrd="0" destOrd="3" presId="urn:microsoft.com/office/officeart/2005/8/layout/cycle4#1"/>
    <dgm:cxn modelId="{0FF8BAB4-6E63-4A31-9579-F63A5D5FCC73}" type="presOf" srcId="{4111422E-89D9-48E3-B705-09F00FB5A20A}" destId="{8426C951-1D45-4F60-BC43-F025F2D92452}" srcOrd="1" destOrd="3" presId="urn:microsoft.com/office/officeart/2005/8/layout/cycle4#1"/>
    <dgm:cxn modelId="{3B528E78-E2EA-4682-806A-B1C9E0358E80}" type="presOf" srcId="{4111422E-89D9-48E3-B705-09F00FB5A20A}" destId="{38872B02-A927-4830-B6A0-80009D5BF892}" srcOrd="0" destOrd="3" presId="urn:microsoft.com/office/officeart/2005/8/layout/cycle4#1"/>
    <dgm:cxn modelId="{FD328988-8801-42B7-881A-5E58430F94B4}" type="presOf" srcId="{63DA9DB0-6062-4D56-B16F-30187778FA90}" destId="{CE64F16C-3462-4CD6-9415-68862B0ED879}" srcOrd="1" destOrd="5" presId="urn:microsoft.com/office/officeart/2005/8/layout/cycle4#1"/>
    <dgm:cxn modelId="{AA4881F2-ABF8-4A34-87F0-498F6F9D2098}" type="presOf" srcId="{7837E27D-1678-4AD6-8986-6591B4245868}" destId="{8426C951-1D45-4F60-BC43-F025F2D92452}" srcOrd="1" destOrd="8" presId="urn:microsoft.com/office/officeart/2005/8/layout/cycle4#1"/>
    <dgm:cxn modelId="{2CF449E2-EA24-457E-A7BC-7A622EF38197}" type="presOf" srcId="{FE1CD82E-691E-4ECD-91BF-88D1AC18E513}" destId="{B2F8A2D4-A885-4E81-A433-F945F893E4D0}" srcOrd="1" destOrd="1" presId="urn:microsoft.com/office/officeart/2005/8/layout/cycle4#1"/>
    <dgm:cxn modelId="{6A03E88B-562B-4280-87AE-9CC3D7F8BF8D}" type="presOf" srcId="{80E22E61-6765-4FC5-B824-7C5885D5FE62}" destId="{38872B02-A927-4830-B6A0-80009D5BF892}" srcOrd="0" destOrd="0" presId="urn:microsoft.com/office/officeart/2005/8/layout/cycle4#1"/>
    <dgm:cxn modelId="{627491A2-1603-4D48-91C4-F35FC8A46C4C}" srcId="{33BF51F7-12DC-4918-A20F-204CC38F85BD}" destId="{A06D27F2-DBA7-44FF-A748-081B89357381}" srcOrd="2" destOrd="0" parTransId="{706B9A7E-68DA-42DC-8080-C939943BA1D6}" sibTransId="{BC75EE75-D51B-4237-86A0-06C50592AF46}"/>
    <dgm:cxn modelId="{B28C98F6-EDD6-4E9F-A26E-1D4AD5C5C672}" type="presOf" srcId="{11F13158-00C4-47B0-BCCA-FB8CF3270BCB}" destId="{CE64F16C-3462-4CD6-9415-68862B0ED879}" srcOrd="1" destOrd="3" presId="urn:microsoft.com/office/officeart/2005/8/layout/cycle4#1"/>
    <dgm:cxn modelId="{40C8BCCC-A93C-49E5-9355-A08071377FEE}" srcId="{33BF51F7-12DC-4918-A20F-204CC38F85BD}" destId="{5171B3BB-BE6D-4729-A038-0A9179FCBC71}" srcOrd="0" destOrd="0" parTransId="{9B8AA1A9-F1A8-4687-8F00-4DFE5BACA3BF}" sibTransId="{C37D503D-042D-4186-963C-0F768BDF16D0}"/>
    <dgm:cxn modelId="{A60F0A6D-FE15-48AA-85AD-45C20105B647}" type="presOf" srcId="{E609C948-1000-4036-A4C4-639C1CCA9FB4}" destId="{38872B02-A927-4830-B6A0-80009D5BF892}" srcOrd="0" destOrd="5" presId="urn:microsoft.com/office/officeart/2005/8/layout/cycle4#1"/>
    <dgm:cxn modelId="{243E3E73-A69B-4EEE-8454-8947AA071EEE}" type="presOf" srcId="{6DBEDC93-AD4C-4B9B-960A-1143110631B1}" destId="{8426C951-1D45-4F60-BC43-F025F2D92452}" srcOrd="1" destOrd="7" presId="urn:microsoft.com/office/officeart/2005/8/layout/cycle4#1"/>
    <dgm:cxn modelId="{8E0DEC9B-B2B4-4FC7-9186-D302D698FDC3}" type="presOf" srcId="{FE1CD82E-691E-4ECD-91BF-88D1AC18E513}" destId="{34AB3036-9549-4249-A5E3-E265AC38E5EA}" srcOrd="0" destOrd="1" presId="urn:microsoft.com/office/officeart/2005/8/layout/cycle4#1"/>
    <dgm:cxn modelId="{2B828C8B-6AEE-4DAD-A687-AA7AD4DCEA42}" type="presOf" srcId="{A06D27F2-DBA7-44FF-A748-081B89357381}" destId="{7D48D69D-420E-4CE7-AF07-AFD09CAC39F5}" srcOrd="0" destOrd="2" presId="urn:microsoft.com/office/officeart/2005/8/layout/cycle4#1"/>
    <dgm:cxn modelId="{84BF7955-6EC6-48AA-9F70-ACF852409E1D}" type="presOf" srcId="{F6EFE3DA-0444-4803-A2CC-FD163A12533B}" destId="{AE26F5D7-FC92-49C9-A63A-CF2B43AF1AAB}" srcOrd="0" destOrd="0" presId="urn:microsoft.com/office/officeart/2005/8/layout/cycle4#1"/>
    <dgm:cxn modelId="{EDF936CE-468A-4C6B-B72D-B3802DC44261}" type="presOf" srcId="{63DA9DB0-6062-4D56-B16F-30187778FA90}" destId="{7D48D69D-420E-4CE7-AF07-AFD09CAC39F5}" srcOrd="0" destOrd="5" presId="urn:microsoft.com/office/officeart/2005/8/layout/cycle4#1"/>
    <dgm:cxn modelId="{A052BEA7-84AF-4D96-8F26-2DCDFE92F33A}" type="presOf" srcId="{516C533B-F60A-4BDD-B254-166604B09DE7}" destId="{157ECC7D-66E9-44ED-969A-100910E2E0A0}" srcOrd="0" destOrd="1" presId="urn:microsoft.com/office/officeart/2005/8/layout/cycle4#1"/>
    <dgm:cxn modelId="{630E389B-186D-4853-B945-295964F3BA6C}" srcId="{9ADBC942-2E26-414C-8E98-BC019104DC5C}" destId="{80E22E61-6765-4FC5-B824-7C5885D5FE62}" srcOrd="0" destOrd="0" parTransId="{E1E4CF34-83D5-4CE9-B7A7-9BE7E6D51783}" sibTransId="{E1CD884F-1FA6-4687-BECC-22593F7AA22E}"/>
    <dgm:cxn modelId="{B1490BA3-E84C-437C-BEEF-315A5266EE94}" type="presOf" srcId="{5171B3BB-BE6D-4729-A038-0A9179FCBC71}" destId="{7D48D69D-420E-4CE7-AF07-AFD09CAC39F5}" srcOrd="0" destOrd="0" presId="urn:microsoft.com/office/officeart/2005/8/layout/cycle4#1"/>
    <dgm:cxn modelId="{1B888FA2-FBE6-4EE8-A1AE-17EADA134E1B}" type="presOf" srcId="{F7946C4A-B490-44D0-8965-02189D492454}" destId="{7D48D69D-420E-4CE7-AF07-AFD09CAC39F5}" srcOrd="0" destOrd="4" presId="urn:microsoft.com/office/officeart/2005/8/layout/cycle4#1"/>
    <dgm:cxn modelId="{E8E2F034-8E6A-4244-B378-6A5225380A3D}" type="presOf" srcId="{1263D4BE-ADA8-496E-BF60-5D1718A0F758}" destId="{38872B02-A927-4830-B6A0-80009D5BF892}" srcOrd="0" destOrd="6" presId="urn:microsoft.com/office/officeart/2005/8/layout/cycle4#1"/>
    <dgm:cxn modelId="{AF714F0D-1D19-4167-9653-CCA0CD76EA0B}" srcId="{2CEF0CF0-2065-48EB-B5AD-705CCE8A72A5}" destId="{9ADBC942-2E26-414C-8E98-BC019104DC5C}" srcOrd="1" destOrd="0" parTransId="{C8A45D51-102A-4A21-9D90-A23AA3C805A1}" sibTransId="{4D4AC7C0-D948-48D4-9449-402DABE4A6A5}"/>
    <dgm:cxn modelId="{B6CA6E5E-BDD1-4A1C-8A7A-DC5725B4A2E7}" srcId="{F6EFE3DA-0444-4803-A2CC-FD163A12533B}" destId="{8AFB36FF-020D-4F93-B8B2-DAA5145A4D21}" srcOrd="0" destOrd="0" parTransId="{0D929549-5782-47A7-AD9D-8D8C50FA79F8}" sibTransId="{DAEDECCD-9802-4E99-B2C9-DC2345BB178B}"/>
    <dgm:cxn modelId="{79210B51-7ECC-49A1-B8AA-653745FD8C15}" type="presOf" srcId="{7837E27D-1678-4AD6-8986-6591B4245868}" destId="{38872B02-A927-4830-B6A0-80009D5BF892}" srcOrd="0" destOrd="8" presId="urn:microsoft.com/office/officeart/2005/8/layout/cycle4#1"/>
    <dgm:cxn modelId="{97B8A7CC-056B-4670-8D18-B58D9BFA3B59}" type="presOf" srcId="{FD503D38-FA74-46E9-A2D0-7C8B184E2FC9}" destId="{8426C951-1D45-4F60-BC43-F025F2D92452}" srcOrd="1" destOrd="1" presId="urn:microsoft.com/office/officeart/2005/8/layout/cycle4#1"/>
    <dgm:cxn modelId="{3F68C9AF-5479-4769-811F-7B1BFEB78AA7}" type="presOf" srcId="{E9372F9C-83B7-4A56-9A1F-9A904DCC0A73}" destId="{8426C951-1D45-4F60-BC43-F025F2D92452}" srcOrd="1" destOrd="9" presId="urn:microsoft.com/office/officeart/2005/8/layout/cycle4#1"/>
    <dgm:cxn modelId="{3E06C4CA-BD44-4F57-BA68-128E5AD95A44}" type="presOf" srcId="{05F36BBC-0AF1-491D-A91E-DB4A4E8BDC3C}" destId="{B2F8A2D4-A885-4E81-A433-F945F893E4D0}" srcOrd="1" destOrd="4" presId="urn:microsoft.com/office/officeart/2005/8/layout/cycle4#1"/>
    <dgm:cxn modelId="{AF139BE8-2F73-4A05-AADC-8A06F562D5F4}" srcId="{2CEF0CF0-2065-48EB-B5AD-705CCE8A72A5}" destId="{F6EFE3DA-0444-4803-A2CC-FD163A12533B}" srcOrd="3" destOrd="0" parTransId="{98AD7E16-C3CA-433B-8125-93F510FDA1E3}" sibTransId="{4576F68E-AF48-4D1B-9A5F-569BB21A22EB}"/>
    <dgm:cxn modelId="{194F49D1-6B56-453E-8C05-7A29F6265782}" srcId="{2CEF0CF0-2065-48EB-B5AD-705CCE8A72A5}" destId="{33BF51F7-12DC-4918-A20F-204CC38F85BD}" srcOrd="2" destOrd="0" parTransId="{A20578B5-AF71-4434-8BA7-02D83DAD35A1}" sibTransId="{601561CB-C8A1-487F-A9FB-F2C32E414030}"/>
    <dgm:cxn modelId="{4817AC8C-0CD9-4E21-AB28-A557B7536FBA}" type="presOf" srcId="{D2654CFF-4FA4-458D-BC1E-47FC189171A7}" destId="{B2F8A2D4-A885-4E81-A433-F945F893E4D0}" srcOrd="1" destOrd="0" presId="urn:microsoft.com/office/officeart/2005/8/layout/cycle4#1"/>
    <dgm:cxn modelId="{71787F8A-4C04-4D99-82D8-8A5E51133DA3}" type="presOf" srcId="{1263D4BE-ADA8-496E-BF60-5D1718A0F758}" destId="{8426C951-1D45-4F60-BC43-F025F2D92452}" srcOrd="1" destOrd="6" presId="urn:microsoft.com/office/officeart/2005/8/layout/cycle4#1"/>
    <dgm:cxn modelId="{F42DEF80-2BF0-433C-AA2C-A4A876C55849}" srcId="{9ADBC942-2E26-414C-8E98-BC019104DC5C}" destId="{FD503D38-FA74-46E9-A2D0-7C8B184E2FC9}" srcOrd="1" destOrd="0" parTransId="{F09D83E6-44C6-4953-85F9-C6079E2FE68C}" sibTransId="{2BE5171F-88BA-47E4-8C3B-34D6A4225200}"/>
    <dgm:cxn modelId="{AD40FCC4-A964-4716-88B7-FD51E9DAEAB7}" type="presOf" srcId="{33BF51F7-12DC-4918-A20F-204CC38F85BD}" destId="{568DEAA8-DE51-4DF7-A311-61CE679106DB}" srcOrd="0" destOrd="0" presId="urn:microsoft.com/office/officeart/2005/8/layout/cycle4#1"/>
    <dgm:cxn modelId="{4D05CF86-20D5-4CA8-9501-8C9CE64E17AF}" type="presOf" srcId="{FD503D38-FA74-46E9-A2D0-7C8B184E2FC9}" destId="{38872B02-A927-4830-B6A0-80009D5BF892}" srcOrd="0" destOrd="1" presId="urn:microsoft.com/office/officeart/2005/8/layout/cycle4#1"/>
    <dgm:cxn modelId="{4F46E4FA-D282-4E7F-8035-B8E5BB15FCA7}" type="presOf" srcId="{516C533B-F60A-4BDD-B254-166604B09DE7}" destId="{DC26F5C9-9F1D-42D2-AE9C-69A961C980E6}" srcOrd="1" destOrd="1" presId="urn:microsoft.com/office/officeart/2005/8/layout/cycle4#1"/>
    <dgm:cxn modelId="{5ECB99C0-C184-4C70-8B7B-489BE429D457}" type="presParOf" srcId="{0BF41ED2-388D-4259-9E9B-3C7710C69669}" destId="{871CEA16-D866-4617-A555-D85DE2181A79}" srcOrd="0" destOrd="0" presId="urn:microsoft.com/office/officeart/2005/8/layout/cycle4#1"/>
    <dgm:cxn modelId="{37E52047-34EB-47B7-86BB-1C1C3C8D9E6D}" type="presParOf" srcId="{871CEA16-D866-4617-A555-D85DE2181A79}" destId="{3E105532-E67A-4CD2-997C-FDEA47737650}" srcOrd="0" destOrd="0" presId="urn:microsoft.com/office/officeart/2005/8/layout/cycle4#1"/>
    <dgm:cxn modelId="{F0211133-2F5A-4B43-8839-693E92DC3E46}" type="presParOf" srcId="{3E105532-E67A-4CD2-997C-FDEA47737650}" destId="{34AB3036-9549-4249-A5E3-E265AC38E5EA}" srcOrd="0" destOrd="0" presId="urn:microsoft.com/office/officeart/2005/8/layout/cycle4#1"/>
    <dgm:cxn modelId="{B08FF502-5388-4586-BBDC-AAF929A5E13A}" type="presParOf" srcId="{3E105532-E67A-4CD2-997C-FDEA47737650}" destId="{B2F8A2D4-A885-4E81-A433-F945F893E4D0}" srcOrd="1" destOrd="0" presId="urn:microsoft.com/office/officeart/2005/8/layout/cycle4#1"/>
    <dgm:cxn modelId="{CFC59677-E7C9-46AB-8E9C-A111C43E1156}" type="presParOf" srcId="{871CEA16-D866-4617-A555-D85DE2181A79}" destId="{BB1D1CD4-7854-4EC0-AD9D-629B150506A9}" srcOrd="1" destOrd="0" presId="urn:microsoft.com/office/officeart/2005/8/layout/cycle4#1"/>
    <dgm:cxn modelId="{CBE6732F-ACB5-442C-9AEE-848D1F0A570C}" type="presParOf" srcId="{BB1D1CD4-7854-4EC0-AD9D-629B150506A9}" destId="{38872B02-A927-4830-B6A0-80009D5BF892}" srcOrd="0" destOrd="0" presId="urn:microsoft.com/office/officeart/2005/8/layout/cycle4#1"/>
    <dgm:cxn modelId="{E918A75D-1C94-43AB-98EB-71F4C22830A4}" type="presParOf" srcId="{BB1D1CD4-7854-4EC0-AD9D-629B150506A9}" destId="{8426C951-1D45-4F60-BC43-F025F2D92452}" srcOrd="1" destOrd="0" presId="urn:microsoft.com/office/officeart/2005/8/layout/cycle4#1"/>
    <dgm:cxn modelId="{4AE8FF76-3F8A-43F0-9F4C-1D000AE264D5}" type="presParOf" srcId="{871CEA16-D866-4617-A555-D85DE2181A79}" destId="{58D9321C-64E2-4BD4-9EFE-F954C2FC3EAE}" srcOrd="2" destOrd="0" presId="urn:microsoft.com/office/officeart/2005/8/layout/cycle4#1"/>
    <dgm:cxn modelId="{730E0853-CBAD-4C81-9EE9-4007A248317B}" type="presParOf" srcId="{58D9321C-64E2-4BD4-9EFE-F954C2FC3EAE}" destId="{7D48D69D-420E-4CE7-AF07-AFD09CAC39F5}" srcOrd="0" destOrd="0" presId="urn:microsoft.com/office/officeart/2005/8/layout/cycle4#1"/>
    <dgm:cxn modelId="{9E04E301-EEF4-4114-A6E6-9D0F65A8FF80}" type="presParOf" srcId="{58D9321C-64E2-4BD4-9EFE-F954C2FC3EAE}" destId="{CE64F16C-3462-4CD6-9415-68862B0ED879}" srcOrd="1" destOrd="0" presId="urn:microsoft.com/office/officeart/2005/8/layout/cycle4#1"/>
    <dgm:cxn modelId="{67C22729-9810-40CB-9F69-7A05D0994F39}" type="presParOf" srcId="{871CEA16-D866-4617-A555-D85DE2181A79}" destId="{053662AA-BF29-4BFB-BA91-D83250487795}" srcOrd="3" destOrd="0" presId="urn:microsoft.com/office/officeart/2005/8/layout/cycle4#1"/>
    <dgm:cxn modelId="{626BFFA8-2301-44DC-89E7-E74D3321E959}" type="presParOf" srcId="{053662AA-BF29-4BFB-BA91-D83250487795}" destId="{157ECC7D-66E9-44ED-969A-100910E2E0A0}" srcOrd="0" destOrd="0" presId="urn:microsoft.com/office/officeart/2005/8/layout/cycle4#1"/>
    <dgm:cxn modelId="{6313AFF3-A8A2-49F0-8668-157B72213A46}" type="presParOf" srcId="{053662AA-BF29-4BFB-BA91-D83250487795}" destId="{DC26F5C9-9F1D-42D2-AE9C-69A961C980E6}" srcOrd="1" destOrd="0" presId="urn:microsoft.com/office/officeart/2005/8/layout/cycle4#1"/>
    <dgm:cxn modelId="{2B3757ED-77EA-45B6-9CDB-CF14DA6B7D3F}" type="presParOf" srcId="{871CEA16-D866-4617-A555-D85DE2181A79}" destId="{9FAB52FF-BC70-465F-B2DE-66EA4ED39DBD}" srcOrd="4" destOrd="0" presId="urn:microsoft.com/office/officeart/2005/8/layout/cycle4#1"/>
    <dgm:cxn modelId="{F15FF8C1-E5A8-4869-8B21-3076200ADCA5}" type="presParOf" srcId="{0BF41ED2-388D-4259-9E9B-3C7710C69669}" destId="{D6BD759C-ED20-47C7-88AD-34093AB4CA4B}" srcOrd="1" destOrd="0" presId="urn:microsoft.com/office/officeart/2005/8/layout/cycle4#1"/>
    <dgm:cxn modelId="{22B888A6-5737-4A0D-A7B9-7A3646A7CB24}" type="presParOf" srcId="{D6BD759C-ED20-47C7-88AD-34093AB4CA4B}" destId="{95DDCD23-B16F-4668-87C7-B42237B3614F}" srcOrd="0" destOrd="0" presId="urn:microsoft.com/office/officeart/2005/8/layout/cycle4#1"/>
    <dgm:cxn modelId="{E6FEE9A8-BB9C-441C-9011-2D875B751CA6}" type="presParOf" srcId="{D6BD759C-ED20-47C7-88AD-34093AB4CA4B}" destId="{57592D27-780D-4132-BB71-146E5A5426D7}" srcOrd="1" destOrd="0" presId="urn:microsoft.com/office/officeart/2005/8/layout/cycle4#1"/>
    <dgm:cxn modelId="{7F47FB51-398F-423F-B8D3-1EFA6ACC094B}" type="presParOf" srcId="{D6BD759C-ED20-47C7-88AD-34093AB4CA4B}" destId="{568DEAA8-DE51-4DF7-A311-61CE679106DB}" srcOrd="2" destOrd="0" presId="urn:microsoft.com/office/officeart/2005/8/layout/cycle4#1"/>
    <dgm:cxn modelId="{6402C687-593A-484B-AA03-9AEC72543F42}" type="presParOf" srcId="{D6BD759C-ED20-47C7-88AD-34093AB4CA4B}" destId="{AE26F5D7-FC92-49C9-A63A-CF2B43AF1AAB}" srcOrd="3" destOrd="0" presId="urn:microsoft.com/office/officeart/2005/8/layout/cycle4#1"/>
    <dgm:cxn modelId="{7346A9F4-5AD8-4452-AB49-5184A6825A4C}" type="presParOf" srcId="{D6BD759C-ED20-47C7-88AD-34093AB4CA4B}" destId="{E8FC3B25-9ED6-4BF7-8D1F-39B78A175E25}" srcOrd="4" destOrd="0" presId="urn:microsoft.com/office/officeart/2005/8/layout/cycle4#1"/>
    <dgm:cxn modelId="{89406FA5-203E-467C-8DB1-308BA7AEBABF}" type="presParOf" srcId="{0BF41ED2-388D-4259-9E9B-3C7710C69669}" destId="{6113F1D4-0D81-46A9-884C-74A11467CEC2}" srcOrd="2" destOrd="0" presId="urn:microsoft.com/office/officeart/2005/8/layout/cycle4#1"/>
    <dgm:cxn modelId="{2A98CCB4-7A02-41A3-B81D-48171D41F43B}" type="presParOf" srcId="{0BF41ED2-388D-4259-9E9B-3C7710C69669}" destId="{CD1F056D-EDFF-4EA4-A8AF-5751844082D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8D69D-420E-4CE7-AF07-AFD09CAC39F5}">
      <dsp:nvSpPr>
        <dsp:cNvPr id="0" name=""/>
        <dsp:cNvSpPr/>
      </dsp:nvSpPr>
      <dsp:spPr>
        <a:xfrm>
          <a:off x="4466714" y="2651492"/>
          <a:ext cx="2954488" cy="1910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1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/>
            <a:t>EQUIPS D’EMERGÈNCIA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VEHICLES I MITJANS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INSTAL·LACIONS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/>
            <a:t>HIDRANTS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</dsp:txBody>
      <dsp:txXfrm>
        <a:off x="5395025" y="3171046"/>
        <a:ext cx="1984213" cy="1348841"/>
      </dsp:txXfrm>
    </dsp:sp>
    <dsp:sp modelId="{157ECC7D-66E9-44ED-969A-100910E2E0A0}">
      <dsp:nvSpPr>
        <dsp:cNvPr id="0" name=""/>
        <dsp:cNvSpPr/>
      </dsp:nvSpPr>
      <dsp:spPr>
        <a:xfrm>
          <a:off x="0" y="2653859"/>
          <a:ext cx="2977350" cy="1966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1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ELEMENTS VULNERABLES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HABITATGES AÏLLATS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URBANITZACIONS, VEÏNATS I PARATGES</a:t>
          </a:r>
          <a:endParaRPr lang="es-ES" sz="1100" kern="1200" dirty="0"/>
        </a:p>
      </dsp:txBody>
      <dsp:txXfrm>
        <a:off x="43197" y="3188669"/>
        <a:ext cx="1997751" cy="1388444"/>
      </dsp:txXfrm>
    </dsp:sp>
    <dsp:sp modelId="{38872B02-A927-4830-B6A0-80009D5BF892}">
      <dsp:nvSpPr>
        <dsp:cNvPr id="0" name=""/>
        <dsp:cNvSpPr/>
      </dsp:nvSpPr>
      <dsp:spPr>
        <a:xfrm>
          <a:off x="4232856" y="-55082"/>
          <a:ext cx="3255975" cy="2069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1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57150" lvl="1" indent="-57150" algn="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MALALTIES EMERGENTS TRANSMISSIBLES</a:t>
          </a:r>
          <a:endParaRPr lang="es-ES" sz="1050" kern="1200" dirty="0"/>
        </a:p>
        <a:p>
          <a:pPr marL="57150" lvl="1" indent="-57150" algn="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ONADES DE FRED/CALOR</a:t>
          </a:r>
          <a:endParaRPr lang="es-ES" sz="1050" kern="1200" dirty="0"/>
        </a:p>
        <a:p>
          <a:pPr marL="57150" lvl="1" indent="-57150" algn="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CONCENTRACIÓ DE PERSONES</a:t>
          </a:r>
          <a:endParaRPr lang="es-ES" sz="1050" kern="1200" dirty="0"/>
        </a:p>
        <a:p>
          <a:pPr marL="57150" lvl="1" indent="-57150" algn="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INCENDIS FORESTALS</a:t>
          </a:r>
          <a:endParaRPr lang="es-ES" sz="1050" kern="1200" dirty="0"/>
        </a:p>
        <a:p>
          <a:pPr marL="57150" lvl="1" indent="-57150" algn="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 INNUNDACIONS</a:t>
          </a:r>
          <a:endParaRPr lang="es-ES" sz="1050" kern="1200" dirty="0"/>
        </a:p>
        <a:p>
          <a:pPr marL="57150" lvl="1" indent="-57150" algn="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SISMES</a:t>
          </a:r>
          <a:endParaRPr lang="es-ES" sz="1050" kern="1200" dirty="0"/>
        </a:p>
        <a:p>
          <a:pPr marL="57150" lvl="1" indent="-57150" algn="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VENTADES</a:t>
          </a:r>
          <a:endParaRPr lang="es-ES" sz="1050" kern="1200" dirty="0"/>
        </a:p>
        <a:p>
          <a:pPr marL="57150" lvl="1" indent="-57150" algn="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NEVADES</a:t>
          </a:r>
          <a:endParaRPr lang="es-ES" sz="1050" kern="1200" dirty="0"/>
        </a:p>
      </dsp:txBody>
      <dsp:txXfrm>
        <a:off x="5255111" y="-9619"/>
        <a:ext cx="2188257" cy="1461305"/>
      </dsp:txXfrm>
    </dsp:sp>
    <dsp:sp modelId="{34AB3036-9549-4249-A5E3-E265AC38E5EA}">
      <dsp:nvSpPr>
        <dsp:cNvPr id="0" name=""/>
        <dsp:cNvSpPr/>
      </dsp:nvSpPr>
      <dsp:spPr>
        <a:xfrm>
          <a:off x="0" y="-47966"/>
          <a:ext cx="3020044" cy="1936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1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PREVENIR I CONTROLAR ELS RISCOS SOBRE LES PERSONES I ELS BÉNS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GARANTIR UNA RESPOSTA ADEQUADA A LES POSSIBLES SITUACIONS D’EMERGÈNCIA</a:t>
          </a:r>
          <a:endParaRPr lang="es-ES" sz="1100" kern="1200" dirty="0"/>
        </a:p>
      </dsp:txBody>
      <dsp:txXfrm>
        <a:off x="42537" y="-5429"/>
        <a:ext cx="2028957" cy="1367257"/>
      </dsp:txXfrm>
    </dsp:sp>
    <dsp:sp modelId="{95DDCD23-B16F-4668-87C7-B42237B3614F}">
      <dsp:nvSpPr>
        <dsp:cNvPr id="0" name=""/>
        <dsp:cNvSpPr/>
      </dsp:nvSpPr>
      <dsp:spPr>
        <a:xfrm>
          <a:off x="1746173" y="270009"/>
          <a:ext cx="1953135" cy="1953135"/>
        </a:xfrm>
        <a:prstGeom prst="pieWedge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noProof="0" dirty="0"/>
            <a:t>(</a:t>
          </a:r>
          <a:r>
            <a:rPr lang="ca-ES" sz="1400" kern="1200" noProof="0" dirty="0"/>
            <a:t>1) </a:t>
          </a:r>
          <a:endParaRPr lang="ca-ES" sz="1400" kern="1200" noProof="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400" kern="1200" noProof="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smtClean="0"/>
            <a:t>OBJECTIUS</a:t>
          </a:r>
          <a:endParaRPr lang="ca-ES" sz="1400" kern="1200" noProof="0" dirty="0"/>
        </a:p>
      </dsp:txBody>
      <dsp:txXfrm>
        <a:off x="2318233" y="842069"/>
        <a:ext cx="1381075" cy="1381075"/>
      </dsp:txXfrm>
    </dsp:sp>
    <dsp:sp modelId="{57592D27-780D-4132-BB71-146E5A5426D7}">
      <dsp:nvSpPr>
        <dsp:cNvPr id="0" name=""/>
        <dsp:cNvSpPr/>
      </dsp:nvSpPr>
      <dsp:spPr>
        <a:xfrm rot="5400000">
          <a:off x="3798077" y="270009"/>
          <a:ext cx="1953135" cy="1953135"/>
        </a:xfrm>
        <a:prstGeom prst="pieWedge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/>
            <a:t>(2) </a:t>
          </a:r>
          <a:endParaRPr lang="ca-ES" sz="1400" kern="1200" noProof="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400" kern="1200" noProof="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smtClean="0"/>
            <a:t>RISCOS</a:t>
          </a:r>
          <a:endParaRPr lang="ca-ES" sz="1400" kern="1200" noProof="0" dirty="0"/>
        </a:p>
      </dsp:txBody>
      <dsp:txXfrm rot="-5400000">
        <a:off x="3798077" y="842069"/>
        <a:ext cx="1381075" cy="1381075"/>
      </dsp:txXfrm>
    </dsp:sp>
    <dsp:sp modelId="{568DEAA8-DE51-4DF7-A311-61CE679106DB}">
      <dsp:nvSpPr>
        <dsp:cNvPr id="0" name=""/>
        <dsp:cNvSpPr/>
      </dsp:nvSpPr>
      <dsp:spPr>
        <a:xfrm rot="10800000">
          <a:off x="3789523" y="2313359"/>
          <a:ext cx="1953135" cy="1953135"/>
        </a:xfrm>
        <a:prstGeom prst="pieWedge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(3</a:t>
          </a:r>
          <a:r>
            <a:rPr lang="es-ES_tradnl" sz="1400" kern="1200" dirty="0" smtClean="0"/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smtClean="0"/>
            <a:t>RECURSOS MUNICIPALS</a:t>
          </a:r>
          <a:endParaRPr lang="ca-ES" sz="1400" kern="1200" noProof="0" dirty="0"/>
        </a:p>
      </dsp:txBody>
      <dsp:txXfrm rot="10800000">
        <a:off x="3789523" y="2313359"/>
        <a:ext cx="1381075" cy="1381075"/>
      </dsp:txXfrm>
    </dsp:sp>
    <dsp:sp modelId="{AE26F5D7-FC92-49C9-A63A-CF2B43AF1AAB}">
      <dsp:nvSpPr>
        <dsp:cNvPr id="0" name=""/>
        <dsp:cNvSpPr/>
      </dsp:nvSpPr>
      <dsp:spPr>
        <a:xfrm rot="16200000">
          <a:off x="1746173" y="2268251"/>
          <a:ext cx="1953135" cy="2043351"/>
        </a:xfrm>
        <a:prstGeom prst="pieWedge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/>
            <a:t> </a:t>
          </a:r>
          <a:r>
            <a:rPr lang="es-ES_tradnl" sz="1400" kern="1200" dirty="0"/>
            <a:t>(4</a:t>
          </a:r>
          <a:r>
            <a:rPr lang="es-ES_tradnl" sz="1400" kern="1200" dirty="0" smtClean="0"/>
            <a:t>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 smtClean="0"/>
            <a:t>VULNERABILITAT</a:t>
          </a:r>
          <a:endParaRPr lang="ca-ES" sz="1200" kern="1200" noProof="0" dirty="0"/>
        </a:p>
      </dsp:txBody>
      <dsp:txXfrm rot="5400000">
        <a:off x="2299549" y="2313359"/>
        <a:ext cx="1444867" cy="1381075"/>
      </dsp:txXfrm>
    </dsp:sp>
    <dsp:sp modelId="{6113F1D4-0D81-46A9-884C-74A11467CEC2}">
      <dsp:nvSpPr>
        <dsp:cNvPr id="0" name=""/>
        <dsp:cNvSpPr/>
      </dsp:nvSpPr>
      <dsp:spPr>
        <a:xfrm>
          <a:off x="3407240" y="1862288"/>
          <a:ext cx="674350" cy="586391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F056D-EDFF-4EA4-A8AF-5751844082DF}">
      <dsp:nvSpPr>
        <dsp:cNvPr id="0" name=""/>
        <dsp:cNvSpPr/>
      </dsp:nvSpPr>
      <dsp:spPr>
        <a:xfrm rot="10800000">
          <a:off x="3407240" y="2087823"/>
          <a:ext cx="674350" cy="586391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encabezad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Marcador de fecha 2"/>
          <p:cNvSpPr>
            <a:spLocks noGrp="1"/>
          </p:cNvSpPr>
          <p:nvPr>
            <p:ph type="dt" sz="quarter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0A7E1B-2AB3-43B2-AF95-DA95CF10B4C2}" type="datetime1">
              <a:rPr lang="es-ES_tradnl"/>
              <a:pPr>
                <a:defRPr/>
              </a:pPr>
              <a:t>04/11/2022</a:t>
            </a:fld>
            <a:endParaRPr lang="es-ES_tradnl"/>
          </a:p>
        </p:txBody>
      </p:sp>
      <p:sp>
        <p:nvSpPr>
          <p:cNvPr id="3076" name="Marcador de pie de página 3"/>
          <p:cNvSpPr>
            <a:spLocks noGrp="1"/>
          </p:cNvSpPr>
          <p:nvPr>
            <p:ph type="ftr" sz="quarter" idx="2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7" name="Marcador de número de diapositiva 4"/>
          <p:cNvSpPr>
            <a:spLocks noGrp="1"/>
          </p:cNvSpPr>
          <p:nvPr>
            <p:ph type="sldNum" sz="quarter" idx="3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7CDA4B-1F85-4890-BFCB-EE3E3ED622FC}" type="slidenum">
              <a:rPr lang="es-ES_tradnl" altLang="ca-ES"/>
              <a:pPr>
                <a:defRPr/>
              </a:pPr>
              <a:t>‹Nº›</a:t>
            </a:fld>
            <a:endParaRPr lang="es-ES_tradnl" altLang="ca-ES"/>
          </a:p>
        </p:txBody>
      </p:sp>
    </p:spTree>
    <p:extLst>
      <p:ext uri="{BB962C8B-B14F-4D97-AF65-F5344CB8AC3E}">
        <p14:creationId xmlns:p14="http://schemas.microsoft.com/office/powerpoint/2010/main" val="1577214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E99939-BEAF-40BF-BD9F-831749F71B28}" type="datetime1">
              <a:rPr lang="es-ES"/>
              <a:pPr>
                <a:defRPr/>
              </a:pPr>
              <a:t>04/11/2022</a:t>
            </a:fld>
            <a:endParaRPr lang="es-E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3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37CF9A-6B60-432B-8F09-B741553CADF1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9698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C76E64EB-13AB-41F9-8489-8BA6CF692CA6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 dirty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01AE5F71-A77E-43B5-AF53-A1413BD92233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2</a:t>
            </a:fld>
            <a:endParaRPr lang="es-ES" altLang="ca-ES" dirty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8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13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14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15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16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17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18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19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20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21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 dirty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3</a:t>
            </a:fld>
            <a:endParaRPr lang="es-ES" altLang="ca-ES" dirty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BE4DB706-EE8F-41F3-B742-BBBB320E29E2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0963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3296E49C-92F7-4A63-A446-A32248C04A03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23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09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5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 dirty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4</a:t>
            </a:fld>
            <a:endParaRPr lang="es-ES" altLang="ca-ES" dirty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 dirty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5</a:t>
            </a:fld>
            <a:endParaRPr lang="es-ES" altLang="ca-ES" dirty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6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7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8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9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F6398BDB-2763-45C3-BFFA-648CF95EE324}" type="datetime1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04/11/2022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A8F22717-597C-46A3-96FD-7F5E007C1E25}" type="slidenum">
              <a:rPr lang="es-ES" altLang="ca-ES" smtClean="0">
                <a:latin typeface="Times New Roman" pitchFamily="18" charset="0"/>
                <a:cs typeface="Segoe UI" pitchFamily="34" charset="0"/>
              </a:rPr>
              <a: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11</a:t>
            </a:fld>
            <a:endParaRPr lang="es-ES" altLang="ca-ES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674688" y="4689475"/>
            <a:ext cx="539273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a-ES" altLang="ca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4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N W3" charset="-128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N W3" charset="-128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N W3" charset="-128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N W3" charset="-128"/>
        </a:defRPr>
      </a:lvl5pPr>
      <a:lvl6pPr marL="4968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N W3" charset="-128"/>
        </a:defRPr>
      </a:lvl6pPr>
      <a:lvl7pPr marL="9540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N W3" charset="-128"/>
        </a:defRPr>
      </a:lvl7pPr>
      <a:lvl8pPr marL="14112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N W3" charset="-128"/>
        </a:defRPr>
      </a:lvl8pPr>
      <a:lvl9pPr marL="18684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N W3" charset="-128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tge 1"/>
          <p:cNvPicPr>
            <a:picLocks noChangeAspect="1"/>
          </p:cNvPicPr>
          <p:nvPr/>
        </p:nvPicPr>
        <p:blipFill rotWithShape="1">
          <a:blip r:embed="rId2"/>
          <a:srcRect b="23409"/>
          <a:stretch/>
        </p:blipFill>
        <p:spPr bwMode="auto">
          <a:xfrm>
            <a:off x="5436096" y="5445224"/>
            <a:ext cx="720849" cy="8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84725"/>
              </p:ext>
            </p:extLst>
          </p:nvPr>
        </p:nvGraphicFramePr>
        <p:xfrm>
          <a:off x="1689100" y="476672"/>
          <a:ext cx="5765799" cy="44781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765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3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3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3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DOCUMENT ÚNIC DE PROTECCIÓ CIVIL </a:t>
                      </a:r>
                      <a:r>
                        <a:rPr lang="ca-ES" sz="3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MUNICIPAL</a:t>
                      </a:r>
                    </a:p>
                    <a:p>
                      <a:pPr algn="ctr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3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DUPROCIM</a:t>
                      </a:r>
                      <a:endParaRPr lang="ca-ES" sz="3000" b="1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a-ES" sz="2400" b="1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DOSRIUS</a:t>
                      </a:r>
                      <a:endParaRPr lang="ca-E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ca-ES" sz="16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Juliol</a:t>
                      </a:r>
                      <a:r>
                        <a:rPr lang="ca-E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a-ES" sz="16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  <a:endParaRPr lang="ca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7" name="Picture 3" descr="logo-acticlic_41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5636884"/>
            <a:ext cx="1656184" cy="5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8680"/>
            <a:ext cx="2411759" cy="12946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Vulnerabilitat municipal. Sectors de risc. </a:t>
            </a:r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529260" y="1052736"/>
            <a:ext cx="7776095" cy="178230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Inundacions</a:t>
            </a: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Zones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potencialment inundables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torrents i rieres: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iera de Dosrius, Riera de </a:t>
            </a:r>
            <a:r>
              <a:rPr lang="ca-ES" sz="2200" kern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Canyamars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Riera de Rials, etc.</a:t>
            </a: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Zones inundables riera de Dosrius (T10, T100 i T500): Polígon industrial la Surera, carretera B510 i altres zones SNU.</a:t>
            </a: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xmlns="" id="{D06BB927-BFE4-4F17-985D-9154F79C9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596336" y="6099255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835046"/>
            <a:ext cx="6303499" cy="329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Vulnerabilitat municipal. Sectors de risc. </a:t>
            </a: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467544" y="1052736"/>
            <a:ext cx="3240360" cy="504056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Risc per nevades</a:t>
            </a:r>
          </a:p>
          <a:p>
            <a:pPr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Tot el municipi està afectat per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nevades.</a:t>
            </a:r>
          </a:p>
          <a:p>
            <a:pPr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zones més crítiques seran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els habitatges aïllats,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urbanitzacions, veïnats, paratges,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vies de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comunicació (carreteres i camins) i els carrers del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nuclis urbans, especialment el nucli urbà de Can </a:t>
            </a:r>
            <a:r>
              <a:rPr lang="ca-ES" sz="2200" kern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Massuet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Far i la Urbanització de Can </a:t>
            </a:r>
            <a:r>
              <a:rPr lang="ca-ES" sz="2200" kern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Canyamars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8">
            <a:extLst>
              <a:ext uri="{FF2B5EF4-FFF2-40B4-BE49-F238E27FC236}">
                <a16:creationId xmlns="" xmlns:a16="http://schemas.microsoft.com/office/drawing/2014/main" id="{EB986205-B6FD-4D11-ADA0-4A760E4F5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04181"/>
            <a:ext cx="5388026" cy="333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482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Vulnerabilitat municipal. Sectors de risc. </a:t>
            </a: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5745585" y="1249024"/>
            <a:ext cx="2952328" cy="396941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Risc per sismes</a:t>
            </a:r>
          </a:p>
          <a:p>
            <a:pPr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Tot el municipi està afectat per sismes (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MSK VII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). Es poden produir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danys a les construccions i moltes persones tenen dificultat per mantenir-se dretes. </a:t>
            </a: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Afectació principal en zones urbanes i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urbanitzacions, veïnats i paratges.</a:t>
            </a: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xmlns="" id="{59E8AED6-8F18-420B-A937-22471452D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AFF7F394-4599-4B5C-BEDF-D7B872B8C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" y="1340768"/>
            <a:ext cx="5528440" cy="351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957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Vulnerabilitat municipal. Sectors de risc. </a:t>
            </a: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691758" y="1052736"/>
            <a:ext cx="7480642" cy="1368151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Ventades</a:t>
            </a: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Els 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elements vulnerables per ventades seran en general tots aquells que pugin patir desperfectes o bé veure condicionada la seva activitat habitual degut a un episodi de fortes ventades. </a:t>
            </a:r>
            <a:endParaRPr lang="ca-ES" sz="2200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Afectació principal en zones urbanes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urbanitzacions, veïnats, paratges,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disseminats i vies de comunicació.</a:t>
            </a: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D4915B8C-AA95-4863-B3DB-8DA7B65F6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7"/>
            <a:ext cx="5832648" cy="384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5EF195A4-9D46-4B8D-B342-57DEC7CBE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323528" y="333375"/>
            <a:ext cx="8424936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Vulnerabilitat municipal. Fitxes de masies i nuclis aïllats. 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755576" y="836712"/>
            <a:ext cx="770485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a-ES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DUPROCIM inclou una fitxa per a cada masia o habitatge aïllat o </a:t>
            </a:r>
            <a:r>
              <a:rPr lang="ca-ES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urbanització, veïnat o paratge </a:t>
            </a:r>
            <a:r>
              <a:rPr lang="ca-ES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 municipi en sòl no urbanitzable</a:t>
            </a:r>
            <a:endParaRPr lang="ca-ES" sz="20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267744" y="1628800"/>
          <a:ext cx="4394935" cy="4179458"/>
        </p:xfrm>
        <a:graphic>
          <a:graphicData uri="http://schemas.openxmlformats.org/drawingml/2006/table">
            <a:tbl>
              <a:tblPr/>
              <a:tblGrid>
                <a:gridCol w="668709"/>
                <a:gridCol w="623492"/>
                <a:gridCol w="1503715"/>
                <a:gridCol w="81739"/>
                <a:gridCol w="1517280"/>
              </a:tblGrid>
              <a:tr h="3050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Ús de l'edificació i tipus de construcció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Titular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Telèfons de contacte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63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50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Descripció de l'accés principal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50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Coordenades UTM (ETRS89)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Ocupació de l'edifici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Franja deprotecció de com a mínim 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Y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       Habitual         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       2ª Residència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Estiu i cap de setmana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indent="571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SÍ        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indent="571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NO     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0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25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Nombre de persones per rangs d'edat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63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63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63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50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Hi ha persones que necessiten atenció sanitària inajornable (per exemple, persones que han d'anar als hospitals a fer diàlisi)?              SÍ             NO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56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Evacuació amb mitjans propis?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571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SÍ        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NO     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56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Maquinària en cas d’emergència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Nom del propietari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900" b="1">
                          <a:latin typeface="Calibri"/>
                          <a:ea typeface="Times New Roman"/>
                          <a:cs typeface="Times New Roman"/>
                        </a:rPr>
                        <a:t>Telèfon de contacte</a:t>
                      </a: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56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9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a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a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60" marR="54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323528" y="333375"/>
            <a:ext cx="8136904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Vulnerabilitat municipal. Taula d’elements vulnerables. </a:t>
            </a:r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468313" y="1096033"/>
            <a:ext cx="7992119" cy="485324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S’elabora una 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taula d’elements vulnerables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 es descarrega al SITMUN i s’obtenen els elements vulnerables 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les seves característiques per a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cada risc. 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1AB8E293-93F6-4A8C-90B7-26947CA9F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158361" cy="387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Título"/>
          <p:cNvSpPr txBox="1">
            <a:spLocks/>
          </p:cNvSpPr>
          <p:nvPr/>
        </p:nvSpPr>
        <p:spPr>
          <a:xfrm>
            <a:off x="755576" y="1412776"/>
            <a:ext cx="7186613" cy="46085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PRE-ALERTA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 implica l’activació del Pla. Un fenomen previsible a mig termini o per possibles maniobres d’instal·lacions.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2200" kern="0" dirty="0">
                <a:solidFill>
                  <a:schemeClr val="tx1"/>
                </a:solidFill>
              </a:rPr>
              <a:t>ALERTA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2200" kern="0" dirty="0">
                <a:solidFill>
                  <a:schemeClr val="tx1"/>
                </a:solidFill>
              </a:rPr>
              <a:t>Davant d’emergències que no afecten població o municipi però que pot desencadenar en una emergència a curt termini.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2200" kern="0" dirty="0">
                <a:solidFill>
                  <a:schemeClr val="tx1"/>
                </a:solidFill>
              </a:rPr>
              <a:t>EMERGÈNCIA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2200" kern="0" dirty="0">
                <a:solidFill>
                  <a:schemeClr val="tx1"/>
                </a:solidFill>
              </a:rPr>
              <a:t>Existeix una elevada probabilitat que una part o la totalitat del municipi sofreixi o estigui sofrint danys.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Procediments operatius per risc.</a:t>
            </a: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D41752A5-ABCB-427E-9145-048F5BF46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Procediments operatius per risc.</a:t>
            </a: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84434299-9221-4FBC-A72C-8E79B4A1E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5918423" cy="53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Fitxes d’actuació.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467544" y="764704"/>
            <a:ext cx="8229600" cy="209319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S’han inclòs fitxes d’actuació per cadascun dels integrants del Comitè d’emergències i dels càrrecs individuals d’emergència. Són genèriques per a tots els riscos i elaborades per la DGPC.</a:t>
            </a: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883C74E2-D60D-4300-8EDC-4B3AEF275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475656" y="2667000"/>
          <a:ext cx="6120680" cy="2202159"/>
        </p:xfrm>
        <a:graphic>
          <a:graphicData uri="http://schemas.openxmlformats.org/drawingml/2006/table">
            <a:tbl>
              <a:tblPr/>
              <a:tblGrid>
                <a:gridCol w="3060340"/>
                <a:gridCol w="3060340"/>
              </a:tblGrid>
              <a:tr h="22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Times New Roman"/>
                          <a:cs typeface="Times New Roman"/>
                        </a:rPr>
                        <a:t>TIPUS D’EMERGÈNCIA</a:t>
                      </a:r>
                      <a:endParaRPr lang="es-E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Times New Roman"/>
                          <a:cs typeface="Times New Roman"/>
                        </a:rPr>
                        <a:t>Funcions</a:t>
                      </a:r>
                      <a:endParaRPr lang="es-E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3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Times New Roman"/>
                          <a:cs typeface="Times New Roman"/>
                        </a:rPr>
                        <a:t>General</a:t>
                      </a:r>
                      <a:endParaRPr lang="es-E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1000">
                          <a:latin typeface="Calibri"/>
                          <a:ea typeface="Times New Roman"/>
                          <a:cs typeface="Times New Roman"/>
                        </a:rPr>
                        <a:t>Mantenir-se localitzable al telèfon per si se’l requereix.</a:t>
                      </a:r>
                      <a:endParaRPr lang="es-E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6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1000">
                          <a:latin typeface="Calibri"/>
                          <a:ea typeface="Times New Roman"/>
                          <a:cs typeface="Times New Roman"/>
                        </a:rPr>
                        <a:t>Si ho requereix el DIRECTOR DEL PLA AUTONÒMIC, desplaçar-se al CECAT o mantenir-s'hi en comunicació.</a:t>
                      </a:r>
                      <a:endParaRPr lang="es-E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1000">
                          <a:latin typeface="Calibri"/>
                          <a:ea typeface="Times New Roman"/>
                          <a:cs typeface="Times New Roman"/>
                        </a:rPr>
                        <a:t>Incorporar-se al CECAT com part del CONSELL ASSESSOR del PLA AUTONÒMIC.</a:t>
                      </a:r>
                      <a:endParaRPr lang="es-ES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1000" dirty="0">
                          <a:latin typeface="Calibri"/>
                          <a:ea typeface="Times New Roman"/>
                          <a:cs typeface="Times New Roman"/>
                        </a:rPr>
                        <a:t>Mantenir comunicacions entre CECOPAL i Consell Assessor del PLA AUTONÒMIC.</a:t>
                      </a:r>
                      <a:endParaRPr lang="es-ES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2048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FITXA D’ACTUACIÓ PER AL REPRESENTANT MUNICIPAL AL PLA AUTONÒMIC</a:t>
            </a:r>
            <a:endParaRPr kumimoji="0" lang="ca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Directori telefònic.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827584" y="1196752"/>
            <a:ext cx="7621538" cy="403244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S’ha elaborat un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directori telefònic de tots els elements que poden ser útils en l’emergència: persones que conformen l’organigrama municipal de l’emergència, mitjans i recursos municipals, associacions, voluntaris, serveis bàsics, serveis sanitaris, serveis privats, etc</a:t>
            </a: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A66DFD12-4A01-480D-BD22-80204A045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550862" y="333375"/>
            <a:ext cx="826961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Què és un Document Únic de Protecció Civil Municipal (DUPROCIM)?</a:t>
            </a:r>
          </a:p>
        </p:txBody>
      </p:sp>
      <p:pic>
        <p:nvPicPr>
          <p:cNvPr id="3075" name="Picture 18"/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64913798"/>
              </p:ext>
            </p:extLst>
          </p:nvPr>
        </p:nvGraphicFramePr>
        <p:xfrm>
          <a:off x="899592" y="1340768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Catàleg de mitjans i recursos.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467544" y="1268760"/>
            <a:ext cx="8352928" cy="209319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disposa d’un catàleg amb les dades bàsiques i de contacte de tots els recursos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municipals i dels centres </a:t>
            </a:r>
            <a:r>
              <a:rPr lang="ca-ES" sz="2200" kern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d’acollida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que es disposa 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cas d’emergència.</a:t>
            </a: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1E0AC5E7-9FFC-4910-8B18-692040DCB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3118"/>
            <a:ext cx="6726728" cy="364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Título"/>
          <p:cNvSpPr txBox="1">
            <a:spLocks/>
          </p:cNvSpPr>
          <p:nvPr/>
        </p:nvSpPr>
        <p:spPr>
          <a:xfrm>
            <a:off x="467544" y="764704"/>
            <a:ext cx="8229600" cy="482453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Tota la cartografia municipal d’emergència es troba disponible al SITMUN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l’apartat de 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Protecció civil (DUPROCIM). </a:t>
            </a:r>
          </a:p>
          <a:p>
            <a:pPr defTabSz="449263">
              <a:buClr>
                <a:srgbClr val="000000"/>
              </a:buClr>
              <a:buSzPct val="100000"/>
              <a:defRPr/>
            </a:pPr>
            <a:endParaRPr lang="ca-ES" sz="2200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S’hi pot trobar 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tota la informació relacionada amb l’àmbit de la protecció civil, tant a nivell de riscos, recursos, elements vulnerables i subministraments.  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Cartografia municipal d’emergència.</a:t>
            </a: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951CCDC8-C03A-4E1C-BE99-C0BB260F8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 smtClean="0">
                <a:solidFill>
                  <a:srgbClr val="A50021"/>
                </a:solidFill>
              </a:rPr>
              <a:t>Aprovació i implantació del DUPROCIM</a:t>
            </a:r>
            <a:endParaRPr lang="ca-ES" altLang="ca-ES" b="1" dirty="0">
              <a:solidFill>
                <a:srgbClr val="A50021"/>
              </a:solidFill>
            </a:endParaRPr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467544" y="836712"/>
            <a:ext cx="8229600" cy="511256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defTabSz="449263">
              <a:buClr>
                <a:srgbClr val="000000"/>
              </a:buClr>
              <a:buSzPct val="100000"/>
              <a:defRPr/>
            </a:pPr>
            <a:endParaRPr lang="ca-ES" sz="2200" u="sng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u="sng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Procediment aprovació</a:t>
            </a: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Aprovació provisional pel Ple de l’Ajuntament</a:t>
            </a:r>
          </a:p>
          <a:p>
            <a:pPr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Exposició pública durant 30 dies dels documents 1, 2, 4, 5 i 7</a:t>
            </a:r>
          </a:p>
          <a:p>
            <a:pPr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Resolució de les al·legacions si s’escau</a:t>
            </a:r>
          </a:p>
          <a:p>
            <a:pPr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Aprovació definitiva pel Ple de l’Ajuntament</a:t>
            </a:r>
          </a:p>
          <a:p>
            <a:pPr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Homologació de la Comissió de Protecció Civil de Catalunya. Aportar còpia confidencial i còpia públic, juntament amb l’aprovació definitiva del Ple.</a:t>
            </a:r>
          </a:p>
          <a:p>
            <a:pPr defTabSz="449263">
              <a:buClr>
                <a:srgbClr val="000000"/>
              </a:buClr>
              <a:buSzPct val="100000"/>
              <a:buFontTx/>
              <a:buChar char="-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a-ES" sz="2200" u="sng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Procediment implantació.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 assegurar que el DUPROCIM sigui operatiu durant els 4 anys de vigència cal realitzar accions d’implantació:</a:t>
            </a:r>
          </a:p>
          <a:p>
            <a:pPr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Informació dels riscos a la població i actors encarregats de la gestió</a:t>
            </a:r>
          </a:p>
          <a:p>
            <a:pPr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Formació específica dels actuants de l’emergència</a:t>
            </a:r>
          </a:p>
          <a:p>
            <a:pPr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Realització de simulacres</a:t>
            </a:r>
          </a:p>
          <a:p>
            <a:pPr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Implementació de serveis i mitjans per prevenir i respondre davant d’emergències</a:t>
            </a:r>
          </a:p>
          <a:p>
            <a:pPr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Manteniment dels recursos propis</a:t>
            </a:r>
          </a:p>
          <a:p>
            <a:pPr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Manteniment del propi document</a:t>
            </a: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a-ES" sz="2200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a-ES" sz="2200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xmlns="" id="{1E0AC5E7-9FFC-4910-8B18-692040DCB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4" descr="Resultado de imagen de 112 emergencies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6" name="AutoShape 6" descr="Resultado de imagen de 112 emergencies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7" name="AutoShape 8" descr="Resultado de imagen de 112 emergencies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8" name="15 CuadroTexto"/>
          <p:cNvSpPr txBox="1">
            <a:spLocks noChangeArrowheads="1"/>
          </p:cNvSpPr>
          <p:nvPr/>
        </p:nvSpPr>
        <p:spPr bwMode="auto">
          <a:xfrm>
            <a:off x="2124075" y="2349500"/>
            <a:ext cx="56880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dirty="0"/>
              <a:t>GRÀCIES PER LA VOSTRA  ATENCIÓ.</a:t>
            </a:r>
            <a:endParaRPr lang="es-ES" sz="4000" dirty="0"/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xmlns="" id="{D06BB927-BFE4-4F17-985D-9154F79C9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 descr="logo-acticlic_41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6093296"/>
            <a:ext cx="1656184" cy="5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Título"/>
          <p:cNvSpPr txBox="1">
            <a:spLocks/>
          </p:cNvSpPr>
          <p:nvPr/>
        </p:nvSpPr>
        <p:spPr>
          <a:xfrm>
            <a:off x="899592" y="1052736"/>
            <a:ext cx="7186613" cy="489654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1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Document 1: Generalitats i organització municipal.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1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Conté tota la informació bàsica del municipi, tant a nivell geogràfic, demogràfic o climatològic com d’estructuració dels equips municipals d’emergència.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18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1800" kern="0" dirty="0">
                <a:solidFill>
                  <a:schemeClr val="tx1"/>
                </a:solidFill>
                <a:latin typeface="+mj-lt"/>
              </a:rPr>
              <a:t>Document 2: Anàlisi de risc.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1800" kern="0" dirty="0">
                <a:solidFill>
                  <a:schemeClr val="tx1"/>
                </a:solidFill>
                <a:latin typeface="+mj-lt"/>
              </a:rPr>
              <a:t>Enumeració dels diferents riscos que afecten al municipi, explicant quines són les causes i el nivell de perill.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1800" kern="0" dirty="0">
              <a:solidFill>
                <a:schemeClr val="tx1"/>
              </a:solidFill>
              <a:latin typeface="+mj-lt"/>
            </a:endParaRPr>
          </a:p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1800" kern="0" dirty="0">
                <a:solidFill>
                  <a:schemeClr val="tx1"/>
                </a:solidFill>
                <a:latin typeface="+mj-lt"/>
              </a:rPr>
              <a:t>Document 3: Vulnerabilitat municipal</a:t>
            </a:r>
            <a:r>
              <a:rPr lang="ca-ES" sz="1800" kern="0" dirty="0" smtClean="0">
                <a:solidFill>
                  <a:schemeClr val="tx1"/>
                </a:solidFill>
                <a:latin typeface="+mj-lt"/>
              </a:rPr>
              <a:t>. (Confidencial)</a:t>
            </a:r>
            <a:endParaRPr lang="ca-ES" sz="1800" kern="0" dirty="0">
              <a:solidFill>
                <a:schemeClr val="tx1"/>
              </a:solidFill>
              <a:latin typeface="+mj-lt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1800" kern="0" dirty="0">
                <a:solidFill>
                  <a:schemeClr val="tx1"/>
                </a:solidFill>
                <a:latin typeface="+mj-lt"/>
              </a:rPr>
              <a:t>Resum de les diferents zones afectades per cada risc i inclusió de totes les dades de contacte dels diferents elements vulnerables existents al municipi i agrupats per risc</a:t>
            </a:r>
            <a:r>
              <a:rPr lang="ca-ES" sz="1800" kern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1800" kern="0" dirty="0" smtClean="0">
              <a:solidFill>
                <a:schemeClr val="tx1"/>
              </a:solidFill>
              <a:latin typeface="+mj-lt"/>
            </a:endParaRPr>
          </a:p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1800" kern="0" dirty="0" smtClean="0">
                <a:solidFill>
                  <a:schemeClr val="tx1"/>
                </a:solidFill>
              </a:rPr>
              <a:t>Document 4: Procediments operatius per risc.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1800" kern="0" dirty="0" smtClean="0">
                <a:solidFill>
                  <a:schemeClr val="tx1"/>
                </a:solidFill>
              </a:rPr>
              <a:t>Inclusió dels protocols i mesures a adoptar per cada risc, segons els diferents nivells d’activació.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1800" kern="0" dirty="0">
              <a:solidFill>
                <a:schemeClr val="tx1"/>
              </a:solidFill>
              <a:latin typeface="+mj-lt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2" y="333375"/>
            <a:ext cx="7909569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Estructura del DUPROCIM. Mecànica i </a:t>
            </a:r>
            <a:r>
              <a:rPr lang="ca-ES" altLang="ca-ES" b="1" dirty="0" smtClean="0">
                <a:solidFill>
                  <a:srgbClr val="A50021"/>
                </a:solidFill>
              </a:rPr>
              <a:t>particularitats.</a:t>
            </a:r>
            <a:endParaRPr lang="ca-ES" altLang="ca-ES" b="1" dirty="0">
              <a:solidFill>
                <a:srgbClr val="A50021"/>
              </a:solidFill>
            </a:endParaRPr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xmlns="" id="{53C44E8C-C3D1-457D-B6D1-88A6834D7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Título"/>
          <p:cNvSpPr txBox="1">
            <a:spLocks/>
          </p:cNvSpPr>
          <p:nvPr/>
        </p:nvSpPr>
        <p:spPr>
          <a:xfrm>
            <a:off x="899592" y="1196752"/>
            <a:ext cx="7186613" cy="381642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18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1800" kern="0" dirty="0">
                <a:solidFill>
                  <a:schemeClr val="tx1"/>
                </a:solidFill>
                <a:latin typeface="+mj-lt"/>
              </a:rPr>
              <a:t>Document 5: Fitxes d’actuació.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1800" kern="0" dirty="0">
                <a:solidFill>
                  <a:schemeClr val="tx1"/>
                </a:solidFill>
                <a:latin typeface="+mj-lt"/>
              </a:rPr>
              <a:t>Detall de les actuacions segons els diferents actuants i equips d’emergència.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1800" kern="0" dirty="0">
              <a:solidFill>
                <a:schemeClr val="tx1"/>
              </a:solidFill>
              <a:latin typeface="+mj-lt"/>
            </a:endParaRPr>
          </a:p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1800" kern="0" dirty="0">
                <a:solidFill>
                  <a:schemeClr val="tx1"/>
                </a:solidFill>
                <a:latin typeface="+mj-lt"/>
              </a:rPr>
              <a:t>Document 6: Directori telefònic i catàleg de mitjans i recursos.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1800" kern="0" dirty="0">
                <a:solidFill>
                  <a:schemeClr val="tx1"/>
                </a:solidFill>
                <a:latin typeface="+mj-lt"/>
              </a:rPr>
              <a:t>Llistat de tots els telèfons i dades de contacte dels mitjans que pot necessitar el municipi</a:t>
            </a:r>
            <a:r>
              <a:rPr lang="ca-ES" sz="1800" kern="0" dirty="0" smtClean="0">
                <a:solidFill>
                  <a:schemeClr val="tx1"/>
                </a:solidFill>
                <a:latin typeface="+mj-lt"/>
              </a:rPr>
              <a:t>. (Confidencial)</a:t>
            </a:r>
            <a:endParaRPr lang="ca-ES" sz="1800" kern="0" dirty="0">
              <a:solidFill>
                <a:schemeClr val="tx1"/>
              </a:solidFill>
              <a:latin typeface="+mj-lt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1800" kern="0" dirty="0">
              <a:solidFill>
                <a:schemeClr val="tx1"/>
              </a:solidFill>
              <a:latin typeface="+mj-lt"/>
            </a:endParaRPr>
          </a:p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1800" kern="0" dirty="0">
                <a:solidFill>
                  <a:schemeClr val="tx1"/>
                </a:solidFill>
                <a:latin typeface="+mj-lt"/>
              </a:rPr>
              <a:t>Document 7: Cartografia </a:t>
            </a:r>
            <a:r>
              <a:rPr lang="ca-ES" sz="1800" kern="0" dirty="0" smtClean="0">
                <a:solidFill>
                  <a:schemeClr val="tx1"/>
                </a:solidFill>
                <a:latin typeface="+mj-lt"/>
              </a:rPr>
              <a:t>específica per a cada risc.</a:t>
            </a:r>
            <a:endParaRPr lang="ca-ES" sz="1800" kern="0" dirty="0">
              <a:solidFill>
                <a:schemeClr val="tx1"/>
              </a:solidFill>
              <a:latin typeface="+mj-lt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2" y="333375"/>
            <a:ext cx="790957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Estructura del DUPROCIM. Mecànica i </a:t>
            </a:r>
            <a:r>
              <a:rPr lang="ca-ES" altLang="ca-ES" b="1" dirty="0" smtClean="0">
                <a:solidFill>
                  <a:srgbClr val="A50021"/>
                </a:solidFill>
              </a:rPr>
              <a:t>particularitats.</a:t>
            </a:r>
            <a:endParaRPr lang="ca-ES" altLang="ca-ES" b="1" dirty="0">
              <a:solidFill>
                <a:srgbClr val="A50021"/>
              </a:solidFill>
            </a:endParaRP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89ACDEB9-BA41-4701-B183-58E7A1E1F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827584" y="332656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 smtClean="0">
                <a:solidFill>
                  <a:srgbClr val="A50021"/>
                </a:solidFill>
              </a:rPr>
              <a:t>Organigrama municipal de l’emergència</a:t>
            </a:r>
            <a:endParaRPr lang="ca-ES" altLang="ca-ES" b="1" dirty="0">
              <a:solidFill>
                <a:srgbClr val="A50021"/>
              </a:solidFill>
            </a:endParaRPr>
          </a:p>
        </p:txBody>
      </p:sp>
      <p:sp>
        <p:nvSpPr>
          <p:cNvPr id="11" name="4 Título"/>
          <p:cNvSpPr txBox="1">
            <a:spLocks/>
          </p:cNvSpPr>
          <p:nvPr/>
        </p:nvSpPr>
        <p:spPr>
          <a:xfrm>
            <a:off x="611560" y="908720"/>
            <a:ext cx="8229600" cy="93610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</a:t>
            </a:r>
            <a:r>
              <a:rPr lang="ca-ES" sz="2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Alcalde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és el responsable municipal de l’emergència. Es constitueix un </a:t>
            </a:r>
            <a:r>
              <a:rPr lang="ca-ES" sz="2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Consell Assessor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format per diferents Grups amb un Coordinador de l’emergència.</a:t>
            </a: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9" name="Picture 18">
            <a:extLst>
              <a:ext uri="{FF2B5EF4-FFF2-40B4-BE49-F238E27FC236}">
                <a16:creationId xmlns:a16="http://schemas.microsoft.com/office/drawing/2014/main" xmlns="" id="{59E8748C-8845-455A-8348-FFDECDD34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119066" y="1844824"/>
            <a:ext cx="7306707" cy="5765026"/>
            <a:chOff x="1710" y="9432"/>
            <a:chExt cx="8640" cy="6817"/>
          </a:xfrm>
        </p:grpSpPr>
        <p:sp>
          <p:nvSpPr>
            <p:cNvPr id="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710" y="10849"/>
              <a:ext cx="8640" cy="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" name="Rectangle 25"/>
            <p:cNvSpPr>
              <a:spLocks noChangeArrowheads="1"/>
            </p:cNvSpPr>
            <p:nvPr/>
          </p:nvSpPr>
          <p:spPr bwMode="auto">
            <a:xfrm>
              <a:off x="4770" y="9589"/>
              <a:ext cx="2521" cy="7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18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Alcalde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4770" y="10669"/>
              <a:ext cx="2521" cy="7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18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Coordinador d'emergències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7829" y="10669"/>
              <a:ext cx="1981" cy="7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18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Gabinet d’informació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1710" y="12109"/>
              <a:ext cx="1980" cy="9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18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Cap del Grup Local d’Intervenció</a:t>
              </a:r>
              <a:endParaRPr kumimoji="0" lang="es-ES" altLang="es-E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3870" y="12109"/>
              <a:ext cx="1800" cy="9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18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Cap del Grup Local Logístic i d’Acollida</a:t>
              </a:r>
              <a:endParaRPr kumimoji="0" lang="es-ES" altLang="es-E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5850" y="12109"/>
              <a:ext cx="2340" cy="9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18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Cap del Grup Local d’Ordre i Avisos a la població</a:t>
              </a:r>
              <a:endParaRPr kumimoji="0" lang="ca-ES" altLang="es-E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1710" y="13549"/>
              <a:ext cx="1980" cy="9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18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Grup Local d’Intervenció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870" y="13549"/>
              <a:ext cx="1800" cy="9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18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Grup Local Logístic i d’Acollida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5850" y="13549"/>
              <a:ext cx="2340" cy="9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18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Grup Local d’Ordre i Avisos a la població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230" y="9949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5850" y="10309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610" y="11749"/>
              <a:ext cx="43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5850" y="1138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2610" y="1174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4770" y="11749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6930" y="1174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2610" y="13009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4770" y="13009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6930" y="13009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7290" y="11029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2610" y="9589"/>
              <a:ext cx="162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18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Centre Receptor d’Alarmes (CRA)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8095" y="9432"/>
              <a:ext cx="1791" cy="6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1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COMITÈ D'EMERGÈNCIES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Freeform 40"/>
          <p:cNvSpPr>
            <a:spLocks/>
          </p:cNvSpPr>
          <p:nvPr/>
        </p:nvSpPr>
        <p:spPr bwMode="auto">
          <a:xfrm>
            <a:off x="910783" y="1840227"/>
            <a:ext cx="7514990" cy="3253345"/>
          </a:xfrm>
          <a:custGeom>
            <a:avLst/>
            <a:gdLst>
              <a:gd name="T0" fmla="*/ 2880 w 9000"/>
              <a:gd name="T1" fmla="*/ 0 h 3780"/>
              <a:gd name="T2" fmla="*/ 2880 w 9000"/>
              <a:gd name="T3" fmla="*/ 2160 h 3780"/>
              <a:gd name="T4" fmla="*/ 0 w 9000"/>
              <a:gd name="T5" fmla="*/ 2160 h 3780"/>
              <a:gd name="T6" fmla="*/ 0 w 9000"/>
              <a:gd name="T7" fmla="*/ 3780 h 3780"/>
              <a:gd name="T8" fmla="*/ 9000 w 9000"/>
              <a:gd name="T9" fmla="*/ 3780 h 3780"/>
              <a:gd name="T10" fmla="*/ 9000 w 9000"/>
              <a:gd name="T11" fmla="*/ 2160 h 3780"/>
              <a:gd name="T12" fmla="*/ 9000 w 9000"/>
              <a:gd name="T13" fmla="*/ 0 h 3780"/>
              <a:gd name="T14" fmla="*/ 2880 w 9000"/>
              <a:gd name="T15" fmla="*/ 0 h 3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00" h="3780">
                <a:moveTo>
                  <a:pt x="2880" y="0"/>
                </a:moveTo>
                <a:lnTo>
                  <a:pt x="2880" y="2160"/>
                </a:lnTo>
                <a:lnTo>
                  <a:pt x="0" y="2160"/>
                </a:lnTo>
                <a:lnTo>
                  <a:pt x="0" y="3780"/>
                </a:lnTo>
                <a:lnTo>
                  <a:pt x="9000" y="3780"/>
                </a:lnTo>
                <a:lnTo>
                  <a:pt x="9000" y="2160"/>
                </a:lnTo>
                <a:lnTo>
                  <a:pt x="9000" y="0"/>
                </a:lnTo>
                <a:lnTo>
                  <a:pt x="2880" y="0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331640" y="188640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Quins riscos afecten al municipi?</a:t>
            </a:r>
          </a:p>
        </p:txBody>
      </p:sp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xmlns="" id="{8B98A8FC-2FCE-4AE8-A779-C062EAA46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61680"/>
              </p:ext>
            </p:extLst>
          </p:nvPr>
        </p:nvGraphicFramePr>
        <p:xfrm>
          <a:off x="550863" y="1412776"/>
          <a:ext cx="8147050" cy="4449309"/>
        </p:xfrm>
        <a:graphic>
          <a:graphicData uri="http://schemas.openxmlformats.org/drawingml/2006/table">
            <a:tbl>
              <a:tblPr firstRow="1" firstCol="1" bandRow="1"/>
              <a:tblGrid>
                <a:gridCol w="4073525">
                  <a:extLst>
                    <a:ext uri="{9D8B030D-6E8A-4147-A177-3AD203B41FA5}">
                      <a16:colId xmlns:a16="http://schemas.microsoft.com/office/drawing/2014/main" xmlns="" val="1340139370"/>
                    </a:ext>
                  </a:extLst>
                </a:gridCol>
                <a:gridCol w="4073525">
                  <a:extLst>
                    <a:ext uri="{9D8B030D-6E8A-4147-A177-3AD203B41FA5}">
                      <a16:colId xmlns:a16="http://schemas.microsoft.com/office/drawing/2014/main" xmlns="" val="175507666"/>
                    </a:ext>
                  </a:extLst>
                </a:gridCol>
              </a:tblGrid>
              <a:tr h="714982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a-ES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Emergències associades a malalties transmissibles emergents amb potencial alt risc (RT01)</a:t>
                      </a:r>
                      <a:endParaRPr lang="x-non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Risc en tot el municipi</a:t>
                      </a:r>
                      <a:endParaRPr lang="x-non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5949136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a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Emergència per onades de calor (RT03)</a:t>
                      </a:r>
                      <a:endParaRPr lang="x-non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Temperatures &gt; </a:t>
                      </a:r>
                      <a:r>
                        <a:rPr lang="ca-ES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34,9ºC</a:t>
                      </a:r>
                      <a:endParaRPr lang="x-non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0644349"/>
                  </a:ext>
                </a:extLst>
              </a:tr>
              <a:tr h="357491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a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Emergència per onades de fred (RT03)</a:t>
                      </a:r>
                      <a:endParaRPr lang="x-non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Temperatures &lt; </a:t>
                      </a:r>
                      <a:r>
                        <a:rPr lang="ca-ES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-2ºC</a:t>
                      </a:r>
                      <a:endParaRPr lang="x-non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602610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a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Emergències per concentració de persones (RT04)</a:t>
                      </a:r>
                      <a:endParaRPr lang="x-non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Fira del Bosc Medieval</a:t>
                      </a:r>
                      <a:r>
                        <a:rPr lang="ca-ES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ca-ES" sz="1200" b="1" baseline="0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Canyamars</a:t>
                      </a:r>
                      <a:r>
                        <a:rPr lang="ca-ES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Festa Major Dosrius, Festa Major </a:t>
                      </a:r>
                      <a:r>
                        <a:rPr lang="ca-ES" sz="1200" b="1" baseline="0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Canyamars</a:t>
                      </a:r>
                      <a:r>
                        <a:rPr lang="ca-ES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Festa Major Can </a:t>
                      </a:r>
                      <a:r>
                        <a:rPr lang="ca-ES" sz="1200" b="1" baseline="0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Massuet</a:t>
                      </a:r>
                      <a:r>
                        <a:rPr lang="ca-ES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Far</a:t>
                      </a:r>
                      <a:endParaRPr lang="x-non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8832915"/>
                  </a:ext>
                </a:extLst>
              </a:tr>
              <a:tr h="474704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a-ES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Risc per incendi forestal (INFOCAT) (RE02)</a:t>
                      </a:r>
                      <a:endParaRPr lang="x-non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RISC</a:t>
                      </a:r>
                      <a:r>
                        <a:rPr lang="ca-ES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OBLIGAT</a:t>
                      </a:r>
                      <a:endParaRPr lang="ca-ES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Masses </a:t>
                      </a:r>
                      <a:r>
                        <a:rPr lang="ca-E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forestals</a:t>
                      </a:r>
                      <a:endParaRPr lang="x-none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0718537"/>
                  </a:ext>
                </a:extLst>
              </a:tr>
              <a:tr h="47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a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Inundacions (INUNCAT) </a:t>
                      </a:r>
                      <a:r>
                        <a:rPr lang="ca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a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RE03)</a:t>
                      </a:r>
                      <a:endParaRPr lang="x-non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RISC</a:t>
                      </a:r>
                      <a:r>
                        <a:rPr lang="ca-ES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OBLIGAT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Riera</a:t>
                      </a:r>
                      <a:r>
                        <a:rPr lang="ca-ES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Dosrius, Riera de </a:t>
                      </a:r>
                      <a:r>
                        <a:rPr lang="ca-ES" sz="1200" b="1" baseline="0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Canyamars</a:t>
                      </a:r>
                      <a:r>
                        <a:rPr lang="ca-ES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Riera de Rials</a:t>
                      </a:r>
                      <a:endParaRPr lang="x-non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7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a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Inundacions (NEUCAT) </a:t>
                      </a:r>
                      <a:r>
                        <a:rPr lang="ca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a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RE04)</a:t>
                      </a:r>
                      <a:endParaRPr lang="x-non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RISC</a:t>
                      </a:r>
                      <a:r>
                        <a:rPr lang="ca-ES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OBLIGAT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Terme municipal &gt;</a:t>
                      </a:r>
                      <a:r>
                        <a:rPr lang="ca-ES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400 </a:t>
                      </a:r>
                      <a:r>
                        <a:rPr lang="ca-ES" sz="1200" b="1" baseline="0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msnm</a:t>
                      </a:r>
                      <a:endParaRPr lang="ca-ES" sz="1200" b="1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a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Sismes (SISMICAT) (RE09)</a:t>
                      </a:r>
                      <a:endParaRPr lang="x-non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RISC</a:t>
                      </a:r>
                      <a:r>
                        <a:rPr lang="ca-ES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OBLIGA</a:t>
                      </a:r>
                      <a:r>
                        <a:rPr lang="ca-E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Intensitat </a:t>
                      </a:r>
                      <a:r>
                        <a:rPr lang="ca-E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màxima </a:t>
                      </a:r>
                      <a:r>
                        <a:rPr lang="ca-E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</a:t>
                      </a:r>
                      <a:r>
                        <a:rPr lang="ca-ES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(MSK</a:t>
                      </a:r>
                      <a:r>
                        <a:rPr lang="ca-E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83429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a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Risc per ventades (VENTCAT) (RE11)</a:t>
                      </a:r>
                      <a:endParaRPr lang="x-non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RISC</a:t>
                      </a:r>
                      <a:r>
                        <a:rPr lang="ca-ES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a-E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RECOMANAT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 dies</a:t>
                      </a:r>
                      <a:r>
                        <a:rPr lang="ca-ES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l’any amb més de 20 m/s</a:t>
                      </a:r>
                      <a:endParaRPr lang="x-non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2" marR="50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139455"/>
                  </a:ext>
                </a:extLst>
              </a:tr>
            </a:tbl>
          </a:graphicData>
        </a:graphic>
      </p:graphicFrame>
      <p:pic>
        <p:nvPicPr>
          <p:cNvPr id="13" name="Picture 18">
            <a:extLst>
              <a:ext uri="{FF2B5EF4-FFF2-40B4-BE49-F238E27FC236}">
                <a16:creationId xmlns:a16="http://schemas.microsoft.com/office/drawing/2014/main" xmlns="" id="{7BDBCDA3-6E0D-4A25-9830-9A032B018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Título"/>
          <p:cNvSpPr txBox="1">
            <a:spLocks/>
          </p:cNvSpPr>
          <p:nvPr/>
        </p:nvSpPr>
        <p:spPr>
          <a:xfrm>
            <a:off x="899592" y="1340768"/>
            <a:ext cx="7186613" cy="460851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Sectors de risc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Són les diferents </a:t>
            </a:r>
            <a:r>
              <a:rPr lang="ca-ES" sz="2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zones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municipi </a:t>
            </a:r>
            <a:r>
              <a:rPr lang="ca-ES" sz="2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afectades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per cada risc.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S’identifiquen els riscos per a cada risc i es poden </a:t>
            </a:r>
            <a:r>
              <a:rPr lang="ca-ES" sz="2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classificar </a:t>
            </a:r>
            <a:r>
              <a:rPr lang="ca-ES" sz="2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 nivells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2200" kern="0" dirty="0">
                <a:solidFill>
                  <a:schemeClr val="tx1"/>
                </a:solidFill>
              </a:rPr>
              <a:t>Taula d’elements vulnerables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2200" kern="0" dirty="0">
                <a:solidFill>
                  <a:schemeClr val="tx1"/>
                </a:solidFill>
              </a:rPr>
              <a:t>Dins dels sectors de risc, existeixen grups de persones, que per la seva </a:t>
            </a:r>
            <a:r>
              <a:rPr lang="ca-ES" sz="2200" b="1" kern="0" dirty="0">
                <a:solidFill>
                  <a:schemeClr val="tx1"/>
                </a:solidFill>
              </a:rPr>
              <a:t>índole</a:t>
            </a:r>
            <a:r>
              <a:rPr lang="ca-ES" sz="2200" kern="0" dirty="0">
                <a:solidFill>
                  <a:schemeClr val="tx1"/>
                </a:solidFill>
              </a:rPr>
              <a:t> o per estar en </a:t>
            </a:r>
            <a:r>
              <a:rPr lang="ca-ES" sz="2200" b="1" kern="0" dirty="0">
                <a:solidFill>
                  <a:schemeClr val="tx1"/>
                </a:solidFill>
              </a:rPr>
              <a:t>ubicacions especialment perilloses</a:t>
            </a:r>
            <a:r>
              <a:rPr lang="ca-ES" sz="2200" kern="0" dirty="0">
                <a:solidFill>
                  <a:schemeClr val="tx1"/>
                </a:solidFill>
              </a:rPr>
              <a:t>, es converteixen en elements vulnerables. S’ha elaborat </a:t>
            </a:r>
            <a:r>
              <a:rPr lang="ca-ES" sz="2200" b="1" kern="0" dirty="0">
                <a:solidFill>
                  <a:schemeClr val="tx1"/>
                </a:solidFill>
              </a:rPr>
              <a:t>una base de dades filtrable per risc </a:t>
            </a:r>
            <a:r>
              <a:rPr lang="ca-ES" sz="2200" kern="0" dirty="0">
                <a:solidFill>
                  <a:schemeClr val="tx1"/>
                </a:solidFill>
              </a:rPr>
              <a:t>amb tots els elements vulnerables del municipi.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ca-ES" sz="2200" kern="0" dirty="0">
                <a:solidFill>
                  <a:schemeClr val="tx1"/>
                </a:solidFill>
              </a:rPr>
              <a:t>Fitxes de masies i </a:t>
            </a:r>
            <a:r>
              <a:rPr lang="ca-ES" sz="2200" kern="0" dirty="0" smtClean="0">
                <a:solidFill>
                  <a:schemeClr val="tx1"/>
                </a:solidFill>
              </a:rPr>
              <a:t>urbanitzacions, veïnats i paratges</a:t>
            </a: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r>
              <a:rPr lang="ca-ES" sz="2200" kern="0" dirty="0" smtClean="0">
                <a:solidFill>
                  <a:schemeClr val="tx1"/>
                </a:solidFill>
              </a:rPr>
              <a:t>Per al </a:t>
            </a:r>
            <a:r>
              <a:rPr lang="ca-ES" sz="2200" kern="0" dirty="0">
                <a:solidFill>
                  <a:schemeClr val="tx1"/>
                </a:solidFill>
              </a:rPr>
              <a:t>cas específic d’aquests </a:t>
            </a:r>
            <a:r>
              <a:rPr lang="ca-ES" sz="2200" kern="0" dirty="0" smtClean="0">
                <a:solidFill>
                  <a:schemeClr val="tx1"/>
                </a:solidFill>
              </a:rPr>
              <a:t>tipus </a:t>
            </a:r>
            <a:r>
              <a:rPr lang="ca-ES" sz="2200" kern="0" dirty="0">
                <a:solidFill>
                  <a:schemeClr val="tx1"/>
                </a:solidFill>
              </a:rPr>
              <a:t>d’elements </a:t>
            </a:r>
            <a:r>
              <a:rPr lang="ca-ES" sz="2200" kern="0" dirty="0" smtClean="0">
                <a:solidFill>
                  <a:schemeClr val="tx1"/>
                </a:solidFill>
              </a:rPr>
              <a:t>vulnerables que requereixen una </a:t>
            </a:r>
            <a:r>
              <a:rPr lang="ca-ES" sz="2200" b="1" kern="0" dirty="0">
                <a:solidFill>
                  <a:schemeClr val="tx1"/>
                </a:solidFill>
              </a:rPr>
              <a:t>informació detallada</a:t>
            </a:r>
            <a:r>
              <a:rPr lang="ca-ES" sz="2200" kern="0" dirty="0">
                <a:solidFill>
                  <a:schemeClr val="tx1"/>
                </a:solidFill>
              </a:rPr>
              <a:t>, s’han realitzat fitxes on </a:t>
            </a:r>
            <a:r>
              <a:rPr lang="ca-ES" sz="2200" kern="0" dirty="0" smtClean="0">
                <a:solidFill>
                  <a:schemeClr val="tx1"/>
                </a:solidFill>
              </a:rPr>
              <a:t>es recull </a:t>
            </a:r>
            <a:r>
              <a:rPr lang="ca-ES" sz="2200" kern="0" dirty="0">
                <a:solidFill>
                  <a:schemeClr val="tx1"/>
                </a:solidFill>
              </a:rPr>
              <a:t>tota aquesta informació.</a:t>
            </a: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Vulnerabilitat municipal. Identificació. 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xmlns="" id="{51DC5B33-9F46-45F8-9ABF-C0AAE0085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Vulnerabilitat municipal. Sectors de risc. </a:t>
            </a: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899592" y="1052736"/>
            <a:ext cx="7186613" cy="489654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Riscos  Territorials: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Riscos associats 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PROCICAT (Pla Territorial de Protecció Civil de Catalunya) que 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 tenen un pla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 específic. </a:t>
            </a: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u="sng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Emergències associades a malalties transmissibles emergents amb potencial alt risc: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aparició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d’una malaltia 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amb alta capacitat de transmissió, gran quantitat d’hostes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potencials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etc.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Sectors afectats: nuclis urbans, habitatges aïllats, urbanitzacions, veïnats i paratges.</a:t>
            </a: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u="sng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Onades de calor/fred: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Onada de fred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ºC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onada de calor 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34,9ºC. Sectors afectats: nucli urbà, habitatges aïllats i urbanitzacions.</a:t>
            </a: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200" u="sng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Concentració de persones:</a:t>
            </a:r>
            <a:r>
              <a:rPr lang="ca-ES" sz="2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esdeveniments periòdics on es poden produir emergències per aglomeracions de persones</a:t>
            </a:r>
            <a:r>
              <a:rPr lang="ca-ES" sz="2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Sectors afectats: nuclis urbans</a:t>
            </a: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xmlns="" id="{94327555-6C7D-45A5-B1EE-21A2C1F1D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550863" y="333375"/>
            <a:ext cx="755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 dirty="0">
                <a:solidFill>
                  <a:srgbClr val="A50021"/>
                </a:solidFill>
              </a:rPr>
              <a:t>Vulnerabilitat municipal. Sectors de risc.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9552" y="764704"/>
            <a:ext cx="830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b="1" kern="0" dirty="0" smtClean="0">
                <a:solidFill>
                  <a:schemeClr val="tx1"/>
                </a:solidFill>
              </a:rPr>
              <a:t>Riscos Especials</a:t>
            </a:r>
            <a:endParaRPr lang="ca-ES" b="1" kern="0" dirty="0">
              <a:solidFill>
                <a:schemeClr val="tx1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000" kern="0" dirty="0">
                <a:solidFill>
                  <a:schemeClr val="tx1"/>
                </a:solidFill>
              </a:rPr>
              <a:t>Riscos que requereixen metodologies pròpies per </a:t>
            </a:r>
            <a:r>
              <a:rPr lang="ca-ES" sz="2000" kern="0" dirty="0" smtClean="0">
                <a:solidFill>
                  <a:schemeClr val="tx1"/>
                </a:solidFill>
              </a:rPr>
              <a:t>tractar-los pels </a:t>
            </a:r>
            <a:r>
              <a:rPr lang="ca-ES" sz="2000" kern="0" dirty="0">
                <a:solidFill>
                  <a:schemeClr val="tx1"/>
                </a:solidFill>
              </a:rPr>
              <a:t>quals la Generalitat de Catalunya ha aprovat el corresponent pla especial. 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xmlns="" id="{AEF47C37-3E65-4C0E-B5AF-BBBC4214B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46479" b="12573"/>
          <a:stretch/>
        </p:blipFill>
        <p:spPr bwMode="auto">
          <a:xfrm>
            <a:off x="7257778" y="6093296"/>
            <a:ext cx="1440135" cy="6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4 Título">
            <a:extLst>
              <a:ext uri="{FF2B5EF4-FFF2-40B4-BE49-F238E27FC236}">
                <a16:creationId xmlns:a16="http://schemas.microsoft.com/office/drawing/2014/main" xmlns="" id="{9684CB11-0D23-4D89-8802-D919C95632DD}"/>
              </a:ext>
            </a:extLst>
          </p:cNvPr>
          <p:cNvSpPr txBox="1">
            <a:spLocks/>
          </p:cNvSpPr>
          <p:nvPr/>
        </p:nvSpPr>
        <p:spPr>
          <a:xfrm>
            <a:off x="539552" y="2335560"/>
            <a:ext cx="3420740" cy="356654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1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Incendis forestals</a:t>
            </a:r>
          </a:p>
          <a:p>
            <a:pPr defTabSz="449263">
              <a:buClr>
                <a:srgbClr val="000000"/>
              </a:buClr>
              <a:buSzPct val="100000"/>
              <a:defRPr/>
            </a:pPr>
            <a:r>
              <a:rPr lang="ca-ES" sz="2100" dirty="0" smtClean="0"/>
              <a:t>Tot </a:t>
            </a:r>
            <a:r>
              <a:rPr lang="ca-ES" sz="2100" dirty="0"/>
              <a:t>el terme municipal està afectat per un nivell de perill </a:t>
            </a:r>
            <a:r>
              <a:rPr lang="ca-ES" sz="2100" dirty="0" smtClean="0"/>
              <a:t>alt i </a:t>
            </a:r>
            <a:r>
              <a:rPr lang="ca-ES" sz="2100" dirty="0"/>
              <a:t>de vulnerabilitat </a:t>
            </a:r>
            <a:r>
              <a:rPr lang="ca-ES" sz="2100" dirty="0" smtClean="0"/>
              <a:t>molt alta, </a:t>
            </a:r>
            <a:r>
              <a:rPr lang="ca-ES" sz="2100" dirty="0"/>
              <a:t>segons els criteris i classificacions recollides al pla especial d’incendis forestals (INFOCAT). </a:t>
            </a:r>
            <a:r>
              <a:rPr lang="ca-ES" sz="2100" dirty="0" smtClean="0"/>
              <a:t>El 77% del municipi és </a:t>
            </a:r>
            <a:r>
              <a:rPr lang="ca-ES" sz="2100" dirty="0" smtClean="0"/>
              <a:t>forestal amb molts disseminats, urbanitzacions, veïnats i paratges.</a:t>
            </a:r>
            <a:endParaRPr lang="ca-ES" sz="2100" dirty="0" smtClean="0"/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defTabSz="449263">
              <a:buClr>
                <a:srgbClr val="000000"/>
              </a:buClr>
              <a:buSzPct val="100000"/>
              <a:defRPr/>
            </a:pPr>
            <a:endParaRPr lang="ca-ES" sz="22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1383517" cy="7426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72" y="2348880"/>
            <a:ext cx="4984496" cy="32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ヒラギノ角ゴ ProN W3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ヒラギノ角ゴ ProN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ヒラギノ角ゴ ProN W3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Tema de l'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l'Offic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a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a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l'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l'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l'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l'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l'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l'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l'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1696</Words>
  <Application>Microsoft Office PowerPoint</Application>
  <PresentationFormat>Presentación en pantalla (4:3)</PresentationFormat>
  <Paragraphs>309</Paragraphs>
  <Slides>23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jtuca</cp:lastModifiedBy>
  <cp:revision>442</cp:revision>
  <cp:lastPrinted>2017-03-16T12:54:16Z</cp:lastPrinted>
  <dcterms:created xsi:type="dcterms:W3CDTF">2011-07-11T17:00:54Z</dcterms:created>
  <dcterms:modified xsi:type="dcterms:W3CDTF">2022-11-04T18:41:33Z</dcterms:modified>
</cp:coreProperties>
</file>